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12"/>
  </p:notesMasterIdLst>
  <p:sldIdLst>
    <p:sldId id="276" r:id="rId5"/>
    <p:sldId id="281" r:id="rId6"/>
    <p:sldId id="278" r:id="rId7"/>
    <p:sldId id="280" r:id="rId8"/>
    <p:sldId id="283" r:id="rId9"/>
    <p:sldId id="282" r:id="rId10"/>
    <p:sldId id="27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C3"/>
    <a:srgbClr val="46A8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7B2C18-2CE8-4F26-9AF3-54B8556E8C16}" v="5" dt="2025-05-16T11:27:41.9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8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625A74-3272-4D42-80BE-D4A0BEB5A6FE}" type="datetimeFigureOut">
              <a:rPr lang="en-GB" smtClean="0"/>
              <a:t>16/05/2025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0D3AE-E8D7-4F0F-B217-8410330389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623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50A810D-2E46-B544-E981-0B86C68E5004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D0226-9690-FB8C-9448-A108B0246438}"/>
              </a:ext>
            </a:extLst>
          </p:cNvPr>
          <p:cNvSpPr/>
          <p:nvPr userDrawn="1"/>
        </p:nvSpPr>
        <p:spPr>
          <a:xfrm>
            <a:off x="0" y="0"/>
            <a:ext cx="12192000" cy="16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9999" y="1620000"/>
            <a:ext cx="4680000" cy="4500000"/>
          </a:xfrm>
        </p:spPr>
        <p:txBody>
          <a:bodyPr tIns="360000" anchor="t">
            <a:normAutofit/>
          </a:bodyPr>
          <a:lstStyle>
            <a:lvl1pPr algn="l">
              <a:lnSpc>
                <a:spcPct val="9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6F7B2D-1EB7-465C-9634-ADD27DB40F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00" y="540000"/>
            <a:ext cx="2266903" cy="54000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DB22A88-E6F7-A7EC-C3BA-F57CD5CD7A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83313" y="0"/>
            <a:ext cx="6008687" cy="68580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54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488371"/>
            <a:ext cx="11520000" cy="972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2DF8D-C8AB-4642-838B-CEDD2A35D755}" type="datetime1">
              <a:rPr lang="en-GB" smtClean="0"/>
              <a:t>16/05/2025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copyright bigHead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60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5" y="488371"/>
            <a:ext cx="10982036" cy="972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964" y="1504950"/>
            <a:ext cx="8161867" cy="4729018"/>
          </a:xfrm>
        </p:spPr>
        <p:txBody>
          <a:bodyPr>
            <a:normAutofit/>
          </a:bodyPr>
          <a:lstStyle>
            <a:lvl1pPr>
              <a:defRPr sz="1600" spc="-20" baseline="0">
                <a:solidFill>
                  <a:schemeClr val="accent1"/>
                </a:solidFill>
              </a:defRPr>
            </a:lvl1pPr>
            <a:lvl2pPr marL="0" indent="0">
              <a:spcBef>
                <a:spcPts val="1200"/>
              </a:spcBef>
              <a:buNone/>
              <a:defRPr sz="1600" spc="-20" baseline="0"/>
            </a:lvl2pPr>
            <a:lvl3pPr>
              <a:defRPr sz="1600" spc="-20" baseline="0">
                <a:solidFill>
                  <a:schemeClr val="tx2"/>
                </a:solidFill>
              </a:defRPr>
            </a:lvl3pPr>
            <a:lvl4pPr marL="361950" indent="-180975">
              <a:defRPr sz="1600" spc="-20" baseline="0">
                <a:solidFill>
                  <a:schemeClr val="tx2"/>
                </a:solidFill>
              </a:defRPr>
            </a:lvl4pPr>
            <a:lvl5pPr marL="542925" indent="-180975">
              <a:defRPr sz="1600" spc="-2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2883A-185A-4115-B091-48D4FD88F0C7}" type="datetime1">
              <a:rPr lang="en-GB" smtClean="0"/>
              <a:t>16/05/2025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copyright bigHead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17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&amp;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965" y="488371"/>
            <a:ext cx="10982036" cy="972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9200" y="1504950"/>
            <a:ext cx="5384800" cy="4729018"/>
          </a:xfrm>
        </p:spPr>
        <p:txBody>
          <a:bodyPr>
            <a:normAutofit/>
          </a:bodyPr>
          <a:lstStyle>
            <a:lvl1pPr marL="138113" indent="-138113">
              <a:spcBef>
                <a:spcPts val="1200"/>
              </a:spcBef>
              <a:buFont typeface="Arial" panose="020B0604020202020204" pitchFamily="34" charset="0"/>
              <a:buChar char="-"/>
              <a:defRPr sz="1600" b="0" spc="-10" baseline="0">
                <a:solidFill>
                  <a:schemeClr val="tx2"/>
                </a:solidFill>
              </a:defRPr>
            </a:lvl1pPr>
            <a:lvl2pPr marL="0" indent="0">
              <a:spcBef>
                <a:spcPts val="1200"/>
              </a:spcBef>
              <a:buNone/>
              <a:defRPr sz="1600" spc="-10" baseline="0"/>
            </a:lvl2pPr>
            <a:lvl3pPr>
              <a:spcBef>
                <a:spcPts val="1200"/>
              </a:spcBef>
              <a:defRPr sz="1600" spc="-10" baseline="0">
                <a:solidFill>
                  <a:schemeClr val="tx2"/>
                </a:solidFill>
              </a:defRPr>
            </a:lvl3pPr>
            <a:lvl4pPr marL="361950" indent="-180975">
              <a:spcBef>
                <a:spcPts val="1200"/>
              </a:spcBef>
              <a:defRPr sz="1600" spc="-10" baseline="0">
                <a:solidFill>
                  <a:schemeClr val="tx2"/>
                </a:solidFill>
              </a:defRPr>
            </a:lvl4pPr>
            <a:lvl5pPr marL="542925" indent="-180975">
              <a:spcBef>
                <a:spcPts val="1200"/>
              </a:spcBef>
              <a:defRPr sz="1600" spc="-1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D5FC7-1E5F-49E5-80B6-AF14D440A85A}" type="datetime1">
              <a:rPr lang="en-GB" smtClean="0"/>
              <a:t>16/05/2025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copyright bigHead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11200" y="1562100"/>
            <a:ext cx="5393267" cy="25146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11200" y="4305300"/>
            <a:ext cx="2556933" cy="18923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547534" y="4305300"/>
            <a:ext cx="2556933" cy="18923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9596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BB7BCF-695E-417F-815E-19FC2B6E49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1227" y="1562100"/>
            <a:ext cx="10119973" cy="4533900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600" spc="-120" baseline="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2EB9-CA9D-4E25-9278-634A54B592B1}" type="datetime1">
              <a:rPr lang="en-GB" smtClean="0"/>
              <a:t>16/05/2025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copyright bigHead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80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E23C-0C99-4FAD-887B-C9265135EAFE}" type="datetime1">
              <a:rPr lang="en-GB" smtClean="0"/>
              <a:t>16/05/2025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copyright bigHead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45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D3109-FF19-4C50-8B0A-17B782D4F19C}" type="datetime1">
              <a:rPr lang="en-GB" smtClean="0"/>
              <a:t>16/05/2025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copyright bigHead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1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6000" y="396000"/>
            <a:ext cx="11520000" cy="972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2133" y="1470660"/>
            <a:ext cx="8161867" cy="472901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20800" y="6329074"/>
            <a:ext cx="1016000" cy="2444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>
                <a:solidFill>
                  <a:schemeClr val="accent3"/>
                </a:solidFill>
              </a:defRPr>
            </a:lvl1pPr>
          </a:lstStyle>
          <a:p>
            <a:fld id="{CFBEC463-F46C-4F7A-8493-FAB4B683CB46}" type="datetime1">
              <a:rPr lang="en-GB" smtClean="0"/>
              <a:t>16/05/2025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36800" y="6329074"/>
            <a:ext cx="8128000" cy="2444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>
                <a:solidFill>
                  <a:schemeClr val="accent3"/>
                </a:solidFill>
              </a:defRPr>
            </a:lvl1pPr>
          </a:lstStyle>
          <a:p>
            <a:r>
              <a:rPr lang="en-GB"/>
              <a:t>© copyright bigHead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4800" y="6329074"/>
            <a:ext cx="1219200" cy="2444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>
                <a:solidFill>
                  <a:schemeClr val="accent3"/>
                </a:solidFill>
              </a:defRPr>
            </a:lvl1pPr>
          </a:lstStyle>
          <a:p>
            <a:fld id="{DB05C57C-7476-4945-9A16-319B9361F94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A blue letter on a white background&#10;&#10;Description automatically generated">
            <a:extLst>
              <a:ext uri="{FF2B5EF4-FFF2-40B4-BE49-F238E27FC236}">
                <a16:creationId xmlns:a16="http://schemas.microsoft.com/office/drawing/2014/main" id="{2074CAB3-9858-F665-CE1E-1D0D1EDAFF0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000" y="6330958"/>
            <a:ext cx="888934" cy="24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29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600" b="1" kern="1200" spc="-4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400" b="1" kern="1200" spc="-40" baseline="0">
          <a:solidFill>
            <a:schemeClr val="tx2"/>
          </a:solidFill>
          <a:latin typeface="+mn-lt"/>
          <a:ea typeface="+mn-ea"/>
          <a:cs typeface="+mn-cs"/>
        </a:defRPr>
      </a:lvl1pPr>
      <a:lvl2pPr marL="182563" indent="-182563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400" b="1" kern="1200" spc="-40" baseline="0">
          <a:solidFill>
            <a:schemeClr val="tx2"/>
          </a:solidFill>
          <a:latin typeface="+mn-lt"/>
          <a:ea typeface="+mn-ea"/>
          <a:cs typeface="+mn-cs"/>
        </a:defRPr>
      </a:lvl2pPr>
      <a:lvl3pPr marL="182563" indent="-182563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400" b="0" kern="1200" spc="-40" baseline="0">
          <a:solidFill>
            <a:schemeClr val="accent2"/>
          </a:solidFill>
          <a:latin typeface="+mn-lt"/>
          <a:ea typeface="+mn-ea"/>
          <a:cs typeface="+mn-cs"/>
        </a:defRPr>
      </a:lvl3pPr>
      <a:lvl4pPr marL="182563" indent="-182563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400" b="0" kern="1200" spc="-40" baseline="0">
          <a:solidFill>
            <a:schemeClr val="tx2"/>
          </a:solidFill>
          <a:latin typeface="+mn-lt"/>
          <a:ea typeface="+mn-ea"/>
          <a:cs typeface="+mn-cs"/>
        </a:defRPr>
      </a:lvl4pPr>
      <a:lvl5pPr marL="182563" indent="-182563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400" b="0" kern="1200" spc="-40" baseline="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18" Type="http://schemas.openxmlformats.org/officeDocument/2006/relationships/image" Target="../media/image27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1.svg"/><Relationship Id="rId17" Type="http://schemas.openxmlformats.org/officeDocument/2006/relationships/image" Target="../media/image26.png"/><Relationship Id="rId2" Type="http://schemas.openxmlformats.org/officeDocument/2006/relationships/image" Target="../media/image12.png"/><Relationship Id="rId16" Type="http://schemas.openxmlformats.org/officeDocument/2006/relationships/image" Target="../media/image25.svg"/><Relationship Id="rId20" Type="http://schemas.openxmlformats.org/officeDocument/2006/relationships/image" Target="../media/image29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sv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5" Type="http://schemas.openxmlformats.org/officeDocument/2006/relationships/image" Target="../media/image24.png"/><Relationship Id="rId10" Type="http://schemas.openxmlformats.org/officeDocument/2006/relationships/image" Target="../media/image19.svg"/><Relationship Id="rId19" Type="http://schemas.openxmlformats.org/officeDocument/2006/relationships/image" Target="../media/image28.png"/><Relationship Id="rId4" Type="http://schemas.openxmlformats.org/officeDocument/2006/relationships/image" Target="../media/image14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18" Type="http://schemas.openxmlformats.org/officeDocument/2006/relationships/image" Target="../media/image51.jpeg"/><Relationship Id="rId3" Type="http://schemas.microsoft.com/office/2007/relationships/hdphoto" Target="../media/hdphoto2.wdp"/><Relationship Id="rId21" Type="http://schemas.openxmlformats.org/officeDocument/2006/relationships/image" Target="../media/image54.jpeg"/><Relationship Id="rId7" Type="http://schemas.openxmlformats.org/officeDocument/2006/relationships/image" Target="../media/image40.svg"/><Relationship Id="rId12" Type="http://schemas.openxmlformats.org/officeDocument/2006/relationships/image" Target="../media/image45.jpeg"/><Relationship Id="rId17" Type="http://schemas.openxmlformats.org/officeDocument/2006/relationships/image" Target="../media/image50.jpeg"/><Relationship Id="rId2" Type="http://schemas.openxmlformats.org/officeDocument/2006/relationships/image" Target="../media/image37.png"/><Relationship Id="rId16" Type="http://schemas.openxmlformats.org/officeDocument/2006/relationships/image" Target="../media/image49.jpeg"/><Relationship Id="rId20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microsoft.com/office/2007/relationships/hdphoto" Target="../media/hdphoto3.wdp"/><Relationship Id="rId15" Type="http://schemas.openxmlformats.org/officeDocument/2006/relationships/image" Target="../media/image48.png"/><Relationship Id="rId10" Type="http://schemas.openxmlformats.org/officeDocument/2006/relationships/image" Target="../media/image43.jpeg"/><Relationship Id="rId19" Type="http://schemas.openxmlformats.org/officeDocument/2006/relationships/image" Target="../media/image52.jpeg"/><Relationship Id="rId4" Type="http://schemas.openxmlformats.org/officeDocument/2006/relationships/image" Target="../media/image38.png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513AF3-0F0C-4122-964C-63BF09E256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Introduction to bigHead</a:t>
            </a:r>
            <a:br>
              <a:rPr lang="en-GB" dirty="0"/>
            </a:br>
            <a:br>
              <a:rPr lang="en-GB" dirty="0"/>
            </a:br>
            <a:r>
              <a:rPr lang="en-GB" b="0" dirty="0"/>
              <a:t>May 2025</a:t>
            </a:r>
            <a:br>
              <a:rPr lang="en-GB" b="0" dirty="0"/>
            </a:br>
            <a:endParaRPr lang="en-GB" b="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B29D8DB-B3EB-5E98-2A46-F117DD6F8A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alphaModFix amt="75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3313" y="0"/>
            <a:ext cx="6008687" cy="6858000"/>
          </a:xfrm>
        </p:spPr>
      </p:pic>
    </p:spTree>
    <p:extLst>
      <p:ext uri="{BB962C8B-B14F-4D97-AF65-F5344CB8AC3E}">
        <p14:creationId xmlns:p14="http://schemas.microsoft.com/office/powerpoint/2010/main" val="391995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0D000-CB6E-B965-4893-73A5A76FC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we are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B85C96-505C-42AF-E909-A24CAAFF8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copyright bigHead 2025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9DCE65-835A-8D7D-5FD7-0EC771DFF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2</a:t>
            </a:fld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1B92B43-8D20-7A3F-AA80-6A22535C4175}"/>
              </a:ext>
            </a:extLst>
          </p:cNvPr>
          <p:cNvGrpSpPr/>
          <p:nvPr/>
        </p:nvGrpSpPr>
        <p:grpSpPr>
          <a:xfrm>
            <a:off x="1524000" y="1295996"/>
            <a:ext cx="9144000" cy="4266009"/>
            <a:chOff x="1457960" y="1555750"/>
            <a:chExt cx="9144000" cy="4266009"/>
          </a:xfrm>
        </p:grpSpPr>
        <p:pic>
          <p:nvPicPr>
            <p:cNvPr id="18" name="Content Placeholder 41">
              <a:extLst>
                <a:ext uri="{FF2B5EF4-FFF2-40B4-BE49-F238E27FC236}">
                  <a16:creationId xmlns:a16="http://schemas.microsoft.com/office/drawing/2014/main" id="{8E08D570-C996-00F7-9574-9EE3E86079E5}"/>
                </a:ext>
              </a:extLst>
            </p:cNvPr>
            <p:cNvPicPr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43960" y="4399758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</p:pic>
        <p:sp>
          <p:nvSpPr>
            <p:cNvPr id="19" name="Content Placeholder 29">
              <a:extLst>
                <a:ext uri="{FF2B5EF4-FFF2-40B4-BE49-F238E27FC236}">
                  <a16:creationId xmlns:a16="http://schemas.microsoft.com/office/drawing/2014/main" id="{4EA8CC93-1BE8-BD07-9BF2-67A33E89E6D0}"/>
                </a:ext>
              </a:extLst>
            </p:cNvPr>
            <p:cNvSpPr txBox="1">
              <a:spLocks/>
            </p:cNvSpPr>
            <p:nvPr/>
          </p:nvSpPr>
          <p:spPr>
            <a:xfrm>
              <a:off x="8315960" y="4399759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vert="horz" lIns="144000" tIns="118800" rIns="108000" bIns="0" rtlCol="0">
              <a:norm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300" b="0" kern="1200" spc="-4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200" b="0" kern="1200" spc="-4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300" b="0" i="0" u="none" strike="noStrike" kern="1200" cap="none" spc="-10" normalizeH="0" baseline="0" noProof="0">
                  <a:ln>
                    <a:noFill/>
                  </a:ln>
                  <a:solidFill>
                    <a:srgbClr val="271E9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We are </a:t>
              </a:r>
              <a:r>
                <a:rPr kumimoji="0" lang="en-GB" sz="1300" b="1" i="0" u="none" strike="noStrike" kern="1200" cap="none" spc="-10" normalizeH="0" baseline="0" noProof="0">
                  <a:ln>
                    <a:noFill/>
                  </a:ln>
                  <a:solidFill>
                    <a:srgbClr val="00B9E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optimistic</a:t>
              </a:r>
              <a:r>
                <a:rPr kumimoji="0" lang="en-GB" sz="1300" b="0" i="0" u="none" strike="noStrike" kern="1200" cap="none" spc="-10" normalizeH="0" baseline="0" noProof="0">
                  <a:ln>
                    <a:noFill/>
                  </a:ln>
                  <a:solidFill>
                    <a:srgbClr val="271E9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because we are working together to create a better future.</a:t>
              </a:r>
              <a:endParaRPr kumimoji="0" lang="en-GB" sz="1300" b="0" i="0" u="none" strike="noStrike" kern="1200" cap="none" spc="-10" normalizeH="0" baseline="0" noProof="0" dirty="0">
                <a:ln>
                  <a:noFill/>
                </a:ln>
                <a:solidFill>
                  <a:srgbClr val="271E9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0" name="Content Placeholder 42">
              <a:extLst>
                <a:ext uri="{FF2B5EF4-FFF2-40B4-BE49-F238E27FC236}">
                  <a16:creationId xmlns:a16="http://schemas.microsoft.com/office/drawing/2014/main" id="{5F98E980-1D52-815C-3286-2BC3984FB838}"/>
                </a:ext>
              </a:extLst>
            </p:cNvPr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9960" y="4399758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</p:pic>
        <p:sp>
          <p:nvSpPr>
            <p:cNvPr id="21" name="Content Placeholder 35">
              <a:extLst>
                <a:ext uri="{FF2B5EF4-FFF2-40B4-BE49-F238E27FC236}">
                  <a16:creationId xmlns:a16="http://schemas.microsoft.com/office/drawing/2014/main" id="{00E46CD7-14FF-0CC0-78E0-7DBF9C7EB083}"/>
                </a:ext>
              </a:extLst>
            </p:cNvPr>
            <p:cNvSpPr txBox="1">
              <a:spLocks/>
            </p:cNvSpPr>
            <p:nvPr/>
          </p:nvSpPr>
          <p:spPr>
            <a:xfrm>
              <a:off x="1457960" y="4399759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vert="horz" lIns="144000" tIns="118800" rIns="108000" bIns="0" rtlCol="0">
              <a:norm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300" b="0" kern="1200" spc="-4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200" b="0" kern="1200" spc="-4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300" b="0" i="0" u="none" strike="noStrike" kern="1200" cap="none" spc="-10" normalizeH="0" baseline="0" noProof="0" dirty="0">
                  <a:ln>
                    <a:noFill/>
                  </a:ln>
                  <a:solidFill>
                    <a:srgbClr val="271E9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We are</a:t>
              </a:r>
              <a:r>
                <a:rPr kumimoji="0" lang="en-GB" sz="1300" b="1" i="0" u="none" strike="noStrike" kern="1200" cap="none" spc="-10" normalizeH="0" baseline="0" noProof="0" dirty="0">
                  <a:ln>
                    <a:noFill/>
                  </a:ln>
                  <a:solidFill>
                    <a:srgbClr val="00B9E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brave </a:t>
              </a:r>
              <a:r>
                <a:rPr kumimoji="0" lang="en-GB" sz="1300" b="0" i="0" u="none" strike="noStrike" kern="1200" cap="none" spc="-10" normalizeH="0" baseline="0" noProof="0" dirty="0">
                  <a:ln>
                    <a:noFill/>
                  </a:ln>
                  <a:solidFill>
                    <a:srgbClr val="271E9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because no challenge is too big, and it takes courage to discover something new.</a:t>
              </a:r>
            </a:p>
          </p:txBody>
        </p:sp>
        <p:sp>
          <p:nvSpPr>
            <p:cNvPr id="22" name="Content Placeholder 26">
              <a:extLst>
                <a:ext uri="{FF2B5EF4-FFF2-40B4-BE49-F238E27FC236}">
                  <a16:creationId xmlns:a16="http://schemas.microsoft.com/office/drawing/2014/main" id="{95F1CAD7-58F1-C486-7370-AD362284876F}"/>
                </a:ext>
              </a:extLst>
            </p:cNvPr>
            <p:cNvSpPr txBox="1">
              <a:spLocks/>
            </p:cNvSpPr>
            <p:nvPr/>
          </p:nvSpPr>
          <p:spPr>
            <a:xfrm>
              <a:off x="6029960" y="2979738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vert="horz" lIns="144000" tIns="118800" rIns="108000" bIns="0" rtlCol="0">
              <a:norm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300" b="0" kern="1200" spc="-4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200" b="0" kern="1200" spc="-4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300" b="0" i="0" u="none" strike="noStrike" kern="1200" cap="none" spc="0" normalizeH="0" baseline="0" noProof="0">
                  <a:ln>
                    <a:noFill/>
                  </a:ln>
                  <a:solidFill>
                    <a:srgbClr val="271E9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We are </a:t>
              </a:r>
              <a:r>
                <a:rPr kumimoji="0" lang="en-GB" sz="1300" b="1" i="0" u="none" strike="noStrike" kern="1200" cap="none" spc="0" normalizeH="0" baseline="0" noProof="0">
                  <a:ln>
                    <a:noFill/>
                  </a:ln>
                  <a:solidFill>
                    <a:srgbClr val="00B9E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ingenious</a:t>
              </a:r>
              <a:r>
                <a:rPr kumimoji="0" lang="en-GB" sz="1300" b="0" i="0" u="none" strike="noStrike" kern="1200" cap="none" spc="0" normalizeH="0" baseline="0" noProof="0">
                  <a:ln>
                    <a:noFill/>
                  </a:ln>
                  <a:solidFill>
                    <a:srgbClr val="271E9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because we know that great thinking equals great performance. </a:t>
              </a:r>
              <a:endPara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271E9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3" name="Content Placeholder 39">
              <a:extLst>
                <a:ext uri="{FF2B5EF4-FFF2-40B4-BE49-F238E27FC236}">
                  <a16:creationId xmlns:a16="http://schemas.microsoft.com/office/drawing/2014/main" id="{8F8F7506-64FB-A36F-68D2-C11923E172E4}"/>
                </a:ext>
              </a:extLst>
            </p:cNvPr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43960" y="2979737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</p:pic>
        <p:pic>
          <p:nvPicPr>
            <p:cNvPr id="24" name="Content Placeholder 4">
              <a:extLst>
                <a:ext uri="{FF2B5EF4-FFF2-40B4-BE49-F238E27FC236}">
                  <a16:creationId xmlns:a16="http://schemas.microsoft.com/office/drawing/2014/main" id="{E2099751-073F-6BBA-B545-2377E05306CC}"/>
                </a:ext>
              </a:extLst>
            </p:cNvPr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57960" y="2977754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</p:pic>
        <p:pic>
          <p:nvPicPr>
            <p:cNvPr id="25" name="Content Placeholder 6">
              <a:extLst>
                <a:ext uri="{FF2B5EF4-FFF2-40B4-BE49-F238E27FC236}">
                  <a16:creationId xmlns:a16="http://schemas.microsoft.com/office/drawing/2014/main" id="{7FAB62DE-CD31-FE4F-64CF-8ADAF5A6CCDA}"/>
                </a:ext>
              </a:extLst>
            </p:cNvPr>
            <p:cNvPicPr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5960" y="2979738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</p:pic>
        <p:sp>
          <p:nvSpPr>
            <p:cNvPr id="26" name="Content Placeholder 24">
              <a:extLst>
                <a:ext uri="{FF2B5EF4-FFF2-40B4-BE49-F238E27FC236}">
                  <a16:creationId xmlns:a16="http://schemas.microsoft.com/office/drawing/2014/main" id="{4154E712-4A5D-0A41-8ED1-DC3FB35F8584}"/>
                </a:ext>
              </a:extLst>
            </p:cNvPr>
            <p:cNvSpPr txBox="1">
              <a:spLocks/>
            </p:cNvSpPr>
            <p:nvPr/>
          </p:nvSpPr>
          <p:spPr>
            <a:xfrm>
              <a:off x="3743960" y="1555750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vert="horz" lIns="144000" tIns="118800" rIns="108000" bIns="0" rtlCol="0">
              <a:norm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300" b="0" kern="1200" spc="-4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200" b="0" kern="1200" spc="-4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300" b="0" i="0" u="none" strike="noStrike" kern="1200" cap="none" spc="-10" normalizeH="0" baseline="0" noProof="0">
                  <a:ln>
                    <a:noFill/>
                  </a:ln>
                  <a:solidFill>
                    <a:srgbClr val="271E9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We are </a:t>
              </a:r>
              <a:r>
                <a:rPr kumimoji="0" lang="en-GB" sz="1300" b="1" i="0" u="none" strike="noStrike" kern="1200" cap="none" spc="-10" normalizeH="0" baseline="0" noProof="0">
                  <a:ln>
                    <a:noFill/>
                  </a:ln>
                  <a:solidFill>
                    <a:srgbClr val="00B9E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open</a:t>
              </a:r>
              <a:r>
                <a:rPr kumimoji="0" lang="en-GB" sz="1300" b="0" i="0" u="none" strike="noStrike" kern="1200" cap="none" spc="-10" normalizeH="0" baseline="0" noProof="0">
                  <a:ln>
                    <a:noFill/>
                  </a:ln>
                  <a:solidFill>
                    <a:srgbClr val="271E9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with each other, and with our partners, because true collaboration demands trust. </a:t>
              </a:r>
              <a:endParaRPr kumimoji="0" lang="en-GB" sz="1300" b="0" i="0" u="none" strike="noStrike" kern="1200" cap="none" spc="-10" normalizeH="0" baseline="0" noProof="0" dirty="0">
                <a:ln>
                  <a:noFill/>
                </a:ln>
                <a:solidFill>
                  <a:srgbClr val="271E9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Content Placeholder 25">
              <a:extLst>
                <a:ext uri="{FF2B5EF4-FFF2-40B4-BE49-F238E27FC236}">
                  <a16:creationId xmlns:a16="http://schemas.microsoft.com/office/drawing/2014/main" id="{3051B9BD-2E12-F0A6-83B2-590BD1C75998}"/>
                </a:ext>
              </a:extLst>
            </p:cNvPr>
            <p:cNvSpPr txBox="1">
              <a:spLocks/>
            </p:cNvSpPr>
            <p:nvPr/>
          </p:nvSpPr>
          <p:spPr>
            <a:xfrm>
              <a:off x="8315960" y="1555750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vert="horz" lIns="144000" tIns="118800" rIns="108000" bIns="0" rtlCol="0">
              <a:norm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300" b="0" kern="1200" spc="-4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200" b="0" kern="1200" spc="-4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82563" indent="-182563" algn="l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-"/>
                <a:defRPr sz="2400" b="0" kern="1200" spc="-4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300" b="0" i="0" u="none" strike="noStrike" kern="1200" cap="none" spc="0" normalizeH="0" baseline="0" noProof="0">
                  <a:ln>
                    <a:noFill/>
                  </a:ln>
                  <a:solidFill>
                    <a:srgbClr val="271E9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We are </a:t>
              </a:r>
              <a:r>
                <a:rPr kumimoji="0" lang="en-GB" sz="1300" b="1" i="0" u="none" strike="noStrike" kern="1200" cap="none" spc="0" normalizeH="0" baseline="0" noProof="0">
                  <a:ln>
                    <a:noFill/>
                  </a:ln>
                  <a:solidFill>
                    <a:srgbClr val="00B9E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diligent</a:t>
              </a:r>
              <a:r>
                <a:rPr kumimoji="0" lang="en-GB" sz="1300" b="0" i="0" u="none" strike="noStrike" kern="1200" cap="none" spc="0" normalizeH="0" baseline="0" noProof="0">
                  <a:ln>
                    <a:noFill/>
                  </a:ln>
                  <a:solidFill>
                    <a:srgbClr val="271E9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because we know our customers rely on us. </a:t>
              </a:r>
              <a:endPara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271E9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8" name="Content Placeholder 37">
              <a:extLst>
                <a:ext uri="{FF2B5EF4-FFF2-40B4-BE49-F238E27FC236}">
                  <a16:creationId xmlns:a16="http://schemas.microsoft.com/office/drawing/2014/main" id="{4E597308-776E-120A-6E4D-E2C485415A58}"/>
                </a:ext>
              </a:extLst>
            </p:cNvPr>
            <p:cNvPicPr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9960" y="1555750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</p:pic>
        <p:pic>
          <p:nvPicPr>
            <p:cNvPr id="29" name="Content Placeholder 2">
              <a:extLst>
                <a:ext uri="{FF2B5EF4-FFF2-40B4-BE49-F238E27FC236}">
                  <a16:creationId xmlns:a16="http://schemas.microsoft.com/office/drawing/2014/main" id="{8AE811C1-9BF0-EA9C-EC12-19FC1A2F0D43}"/>
                </a:ext>
              </a:extLst>
            </p:cNvPr>
            <p:cNvPicPr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57960" y="1555750"/>
              <a:ext cx="2286000" cy="1422000"/>
            </a:xfrm>
            <a:prstGeom prst="rect">
              <a:avLst/>
            </a:prstGeom>
            <a:solidFill>
              <a:sysClr val="window" lastClr="FFFFFF"/>
            </a:solidFill>
          </p:spPr>
        </p:pic>
      </p:grpSp>
    </p:spTree>
    <p:extLst>
      <p:ext uri="{BB962C8B-B14F-4D97-AF65-F5344CB8AC3E}">
        <p14:creationId xmlns:p14="http://schemas.microsoft.com/office/powerpoint/2010/main" val="193040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AI-generated content may be incorrect.">
            <a:extLst>
              <a:ext uri="{FF2B5EF4-FFF2-40B4-BE49-F238E27FC236}">
                <a16:creationId xmlns:a16="http://schemas.microsoft.com/office/drawing/2014/main" id="{6FB3DCE1-3CE1-634F-D870-4522480410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905" y="4563573"/>
            <a:ext cx="1053376" cy="105337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4E370BA-793C-5191-6F49-0E72D79E7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96000"/>
            <a:ext cx="11520000" cy="972000"/>
          </a:xfrm>
        </p:spPr>
        <p:txBody>
          <a:bodyPr/>
          <a:lstStyle/>
          <a:p>
            <a:r>
              <a:rPr lang="en-GB" dirty="0"/>
              <a:t>UK based manufacturer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0B384E-1C71-C5B1-838E-67EBC4C7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copyright bigHead 2025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02C48A-998A-6A94-B4C0-23778B5AA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3</a:t>
            </a:fld>
            <a:endParaRPr lang="en-GB"/>
          </a:p>
        </p:txBody>
      </p:sp>
      <p:grpSp>
        <p:nvGrpSpPr>
          <p:cNvPr id="7" name="Group 56">
            <a:extLst>
              <a:ext uri="{FF2B5EF4-FFF2-40B4-BE49-F238E27FC236}">
                <a16:creationId xmlns:a16="http://schemas.microsoft.com/office/drawing/2014/main" id="{31142020-E98A-11AF-3B77-F06A09BB91A4}"/>
              </a:ext>
            </a:extLst>
          </p:cNvPr>
          <p:cNvGrpSpPr>
            <a:grpSpLocks noChangeAspect="1"/>
          </p:cNvGrpSpPr>
          <p:nvPr/>
        </p:nvGrpSpPr>
        <p:grpSpPr>
          <a:xfrm>
            <a:off x="3571744" y="1269000"/>
            <a:ext cx="2632295" cy="4320000"/>
            <a:chOff x="0" y="0"/>
            <a:chExt cx="5079105" cy="8335592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8" name="Shape 35">
              <a:extLst>
                <a:ext uri="{FF2B5EF4-FFF2-40B4-BE49-F238E27FC236}">
                  <a16:creationId xmlns:a16="http://schemas.microsoft.com/office/drawing/2014/main" id="{E3EF40AC-F6B5-DCA1-4124-3BF44ACE1AA0}"/>
                </a:ext>
              </a:extLst>
            </p:cNvPr>
            <p:cNvSpPr/>
            <p:nvPr/>
          </p:nvSpPr>
          <p:spPr>
            <a:xfrm>
              <a:off x="699979" y="583316"/>
              <a:ext cx="4379127" cy="7752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559" extrusionOk="0">
                  <a:moveTo>
                    <a:pt x="8988" y="9151"/>
                  </a:moveTo>
                  <a:cubicBezTo>
                    <a:pt x="8998" y="9152"/>
                    <a:pt x="9009" y="9152"/>
                    <a:pt x="9019" y="9152"/>
                  </a:cubicBezTo>
                  <a:cubicBezTo>
                    <a:pt x="9009" y="9152"/>
                    <a:pt x="8998" y="9152"/>
                    <a:pt x="8988" y="9151"/>
                  </a:cubicBezTo>
                  <a:close/>
                  <a:moveTo>
                    <a:pt x="8943" y="9150"/>
                  </a:moveTo>
                  <a:cubicBezTo>
                    <a:pt x="8953" y="9150"/>
                    <a:pt x="8963" y="9150"/>
                    <a:pt x="8973" y="9151"/>
                  </a:cubicBezTo>
                  <a:cubicBezTo>
                    <a:pt x="8963" y="9150"/>
                    <a:pt x="8953" y="9150"/>
                    <a:pt x="8943" y="9150"/>
                  </a:cubicBezTo>
                  <a:close/>
                  <a:moveTo>
                    <a:pt x="8913" y="9149"/>
                  </a:moveTo>
                  <a:cubicBezTo>
                    <a:pt x="8916" y="9149"/>
                    <a:pt x="8919" y="9149"/>
                    <a:pt x="8921" y="9149"/>
                  </a:cubicBezTo>
                  <a:cubicBezTo>
                    <a:pt x="8919" y="9149"/>
                    <a:pt x="8916" y="9149"/>
                    <a:pt x="8913" y="9149"/>
                  </a:cubicBezTo>
                  <a:close/>
                  <a:moveTo>
                    <a:pt x="9027" y="9153"/>
                  </a:moveTo>
                  <a:cubicBezTo>
                    <a:pt x="9041" y="9153"/>
                    <a:pt x="9055" y="9154"/>
                    <a:pt x="9069" y="9155"/>
                  </a:cubicBezTo>
                  <a:cubicBezTo>
                    <a:pt x="9055" y="9154"/>
                    <a:pt x="9041" y="9153"/>
                    <a:pt x="9027" y="9153"/>
                  </a:cubicBezTo>
                  <a:close/>
                  <a:moveTo>
                    <a:pt x="21392" y="14889"/>
                  </a:moveTo>
                  <a:cubicBezTo>
                    <a:pt x="21079" y="14266"/>
                    <a:pt x="19759" y="14095"/>
                    <a:pt x="18777" y="14144"/>
                  </a:cubicBezTo>
                  <a:cubicBezTo>
                    <a:pt x="18539" y="14156"/>
                    <a:pt x="18231" y="14185"/>
                    <a:pt x="18140" y="14336"/>
                  </a:cubicBezTo>
                  <a:cubicBezTo>
                    <a:pt x="18044" y="14497"/>
                    <a:pt x="18040" y="14704"/>
                    <a:pt x="17666" y="14537"/>
                  </a:cubicBezTo>
                  <a:cubicBezTo>
                    <a:pt x="17541" y="14482"/>
                    <a:pt x="17443" y="14409"/>
                    <a:pt x="17369" y="14330"/>
                  </a:cubicBezTo>
                  <a:cubicBezTo>
                    <a:pt x="17353" y="14313"/>
                    <a:pt x="17059" y="14335"/>
                    <a:pt x="17019" y="14332"/>
                  </a:cubicBezTo>
                  <a:cubicBezTo>
                    <a:pt x="17149" y="14214"/>
                    <a:pt x="17428" y="14137"/>
                    <a:pt x="17588" y="14026"/>
                  </a:cubicBezTo>
                  <a:cubicBezTo>
                    <a:pt x="18124" y="13653"/>
                    <a:pt x="17827" y="13149"/>
                    <a:pt x="17287" y="12839"/>
                  </a:cubicBezTo>
                  <a:cubicBezTo>
                    <a:pt x="17108" y="12738"/>
                    <a:pt x="16931" y="12635"/>
                    <a:pt x="16740" y="12540"/>
                  </a:cubicBezTo>
                  <a:cubicBezTo>
                    <a:pt x="16653" y="12497"/>
                    <a:pt x="16550" y="12460"/>
                    <a:pt x="16467" y="12416"/>
                  </a:cubicBezTo>
                  <a:cubicBezTo>
                    <a:pt x="16416" y="12388"/>
                    <a:pt x="16369" y="12328"/>
                    <a:pt x="16304" y="12311"/>
                  </a:cubicBezTo>
                  <a:cubicBezTo>
                    <a:pt x="16221" y="12290"/>
                    <a:pt x="16126" y="12332"/>
                    <a:pt x="16047" y="12341"/>
                  </a:cubicBezTo>
                  <a:cubicBezTo>
                    <a:pt x="15820" y="12366"/>
                    <a:pt x="15661" y="12331"/>
                    <a:pt x="15454" y="12297"/>
                  </a:cubicBezTo>
                  <a:cubicBezTo>
                    <a:pt x="15712" y="12289"/>
                    <a:pt x="15964" y="12249"/>
                    <a:pt x="16222" y="12248"/>
                  </a:cubicBezTo>
                  <a:cubicBezTo>
                    <a:pt x="16509" y="12247"/>
                    <a:pt x="16613" y="12449"/>
                    <a:pt x="16864" y="12497"/>
                  </a:cubicBezTo>
                  <a:cubicBezTo>
                    <a:pt x="16997" y="12523"/>
                    <a:pt x="17080" y="12452"/>
                    <a:pt x="17199" y="12474"/>
                  </a:cubicBezTo>
                  <a:cubicBezTo>
                    <a:pt x="17299" y="12493"/>
                    <a:pt x="17386" y="12692"/>
                    <a:pt x="17420" y="12529"/>
                  </a:cubicBezTo>
                  <a:cubicBezTo>
                    <a:pt x="17435" y="12454"/>
                    <a:pt x="17345" y="12330"/>
                    <a:pt x="17267" y="12269"/>
                  </a:cubicBezTo>
                  <a:cubicBezTo>
                    <a:pt x="17166" y="12190"/>
                    <a:pt x="17009" y="12118"/>
                    <a:pt x="16894" y="12039"/>
                  </a:cubicBezTo>
                  <a:cubicBezTo>
                    <a:pt x="16760" y="11945"/>
                    <a:pt x="16712" y="11834"/>
                    <a:pt x="16593" y="11737"/>
                  </a:cubicBezTo>
                  <a:cubicBezTo>
                    <a:pt x="16488" y="11652"/>
                    <a:pt x="16442" y="11535"/>
                    <a:pt x="16548" y="11436"/>
                  </a:cubicBezTo>
                  <a:cubicBezTo>
                    <a:pt x="16612" y="11377"/>
                    <a:pt x="16737" y="11358"/>
                    <a:pt x="16798" y="11298"/>
                  </a:cubicBezTo>
                  <a:cubicBezTo>
                    <a:pt x="16709" y="11199"/>
                    <a:pt x="16509" y="11194"/>
                    <a:pt x="16390" y="11115"/>
                  </a:cubicBezTo>
                  <a:cubicBezTo>
                    <a:pt x="16315" y="11065"/>
                    <a:pt x="16351" y="11008"/>
                    <a:pt x="16242" y="10970"/>
                  </a:cubicBezTo>
                  <a:cubicBezTo>
                    <a:pt x="16007" y="10890"/>
                    <a:pt x="15986" y="10724"/>
                    <a:pt x="15840" y="10602"/>
                  </a:cubicBezTo>
                  <a:cubicBezTo>
                    <a:pt x="15672" y="10463"/>
                    <a:pt x="15438" y="10326"/>
                    <a:pt x="15192" y="10233"/>
                  </a:cubicBezTo>
                  <a:cubicBezTo>
                    <a:pt x="14963" y="10146"/>
                    <a:pt x="14686" y="10150"/>
                    <a:pt x="14466" y="10073"/>
                  </a:cubicBezTo>
                  <a:cubicBezTo>
                    <a:pt x="14388" y="10045"/>
                    <a:pt x="14229" y="9946"/>
                    <a:pt x="14167" y="10050"/>
                  </a:cubicBezTo>
                  <a:cubicBezTo>
                    <a:pt x="14102" y="9984"/>
                    <a:pt x="14090" y="9941"/>
                    <a:pt x="14055" y="9870"/>
                  </a:cubicBezTo>
                  <a:cubicBezTo>
                    <a:pt x="14010" y="9776"/>
                    <a:pt x="13847" y="9737"/>
                    <a:pt x="13782" y="9652"/>
                  </a:cubicBezTo>
                  <a:cubicBezTo>
                    <a:pt x="13657" y="9486"/>
                    <a:pt x="13749" y="9300"/>
                    <a:pt x="13611" y="9136"/>
                  </a:cubicBezTo>
                  <a:cubicBezTo>
                    <a:pt x="13501" y="9006"/>
                    <a:pt x="13265" y="8901"/>
                    <a:pt x="13218" y="8756"/>
                  </a:cubicBezTo>
                  <a:cubicBezTo>
                    <a:pt x="13166" y="8593"/>
                    <a:pt x="13127" y="8429"/>
                    <a:pt x="13089" y="8264"/>
                  </a:cubicBezTo>
                  <a:cubicBezTo>
                    <a:pt x="13068" y="8170"/>
                    <a:pt x="13114" y="7963"/>
                    <a:pt x="13058" y="7885"/>
                  </a:cubicBezTo>
                  <a:cubicBezTo>
                    <a:pt x="13037" y="7854"/>
                    <a:pt x="12995" y="7860"/>
                    <a:pt x="12973" y="7839"/>
                  </a:cubicBezTo>
                  <a:cubicBezTo>
                    <a:pt x="12908" y="7778"/>
                    <a:pt x="12963" y="7687"/>
                    <a:pt x="12872" y="7626"/>
                  </a:cubicBezTo>
                  <a:cubicBezTo>
                    <a:pt x="12789" y="7571"/>
                    <a:pt x="12619" y="7584"/>
                    <a:pt x="12536" y="7532"/>
                  </a:cubicBezTo>
                  <a:cubicBezTo>
                    <a:pt x="12374" y="7431"/>
                    <a:pt x="12268" y="7296"/>
                    <a:pt x="12120" y="7187"/>
                  </a:cubicBezTo>
                  <a:cubicBezTo>
                    <a:pt x="12061" y="7144"/>
                    <a:pt x="12003" y="7100"/>
                    <a:pt x="11945" y="7056"/>
                  </a:cubicBezTo>
                  <a:cubicBezTo>
                    <a:pt x="11842" y="6980"/>
                    <a:pt x="11734" y="6906"/>
                    <a:pt x="11604" y="6843"/>
                  </a:cubicBezTo>
                  <a:cubicBezTo>
                    <a:pt x="11369" y="6730"/>
                    <a:pt x="11081" y="6681"/>
                    <a:pt x="10820" y="6594"/>
                  </a:cubicBezTo>
                  <a:cubicBezTo>
                    <a:pt x="10578" y="6515"/>
                    <a:pt x="10214" y="6389"/>
                    <a:pt x="9933" y="6488"/>
                  </a:cubicBezTo>
                  <a:cubicBezTo>
                    <a:pt x="9731" y="6559"/>
                    <a:pt x="9653" y="6669"/>
                    <a:pt x="9396" y="6690"/>
                  </a:cubicBezTo>
                  <a:cubicBezTo>
                    <a:pt x="9128" y="6713"/>
                    <a:pt x="8809" y="6682"/>
                    <a:pt x="8547" y="6647"/>
                  </a:cubicBezTo>
                  <a:cubicBezTo>
                    <a:pt x="8359" y="6623"/>
                    <a:pt x="8128" y="6615"/>
                    <a:pt x="7963" y="6554"/>
                  </a:cubicBezTo>
                  <a:cubicBezTo>
                    <a:pt x="7945" y="6547"/>
                    <a:pt x="7923" y="6543"/>
                    <a:pt x="7905" y="6537"/>
                  </a:cubicBezTo>
                  <a:cubicBezTo>
                    <a:pt x="8188" y="6464"/>
                    <a:pt x="8710" y="6717"/>
                    <a:pt x="8851" y="6452"/>
                  </a:cubicBezTo>
                  <a:cubicBezTo>
                    <a:pt x="8922" y="6450"/>
                    <a:pt x="8996" y="6452"/>
                    <a:pt x="9067" y="6450"/>
                  </a:cubicBezTo>
                  <a:cubicBezTo>
                    <a:pt x="9083" y="6357"/>
                    <a:pt x="9285" y="6311"/>
                    <a:pt x="9391" y="6240"/>
                  </a:cubicBezTo>
                  <a:cubicBezTo>
                    <a:pt x="9549" y="6132"/>
                    <a:pt x="9680" y="6121"/>
                    <a:pt x="9914" y="6124"/>
                  </a:cubicBezTo>
                  <a:cubicBezTo>
                    <a:pt x="10127" y="6126"/>
                    <a:pt x="10329" y="6108"/>
                    <a:pt x="10437" y="5986"/>
                  </a:cubicBezTo>
                  <a:cubicBezTo>
                    <a:pt x="10681" y="5710"/>
                    <a:pt x="10132" y="5870"/>
                    <a:pt x="10009" y="5730"/>
                  </a:cubicBezTo>
                  <a:cubicBezTo>
                    <a:pt x="9915" y="5623"/>
                    <a:pt x="10065" y="5512"/>
                    <a:pt x="9785" y="5504"/>
                  </a:cubicBezTo>
                  <a:cubicBezTo>
                    <a:pt x="9893" y="5442"/>
                    <a:pt x="10003" y="5414"/>
                    <a:pt x="10146" y="5378"/>
                  </a:cubicBezTo>
                  <a:cubicBezTo>
                    <a:pt x="10351" y="5326"/>
                    <a:pt x="10606" y="5270"/>
                    <a:pt x="10760" y="5170"/>
                  </a:cubicBezTo>
                  <a:cubicBezTo>
                    <a:pt x="10905" y="5076"/>
                    <a:pt x="10813" y="4933"/>
                    <a:pt x="10919" y="4825"/>
                  </a:cubicBezTo>
                  <a:cubicBezTo>
                    <a:pt x="11015" y="4727"/>
                    <a:pt x="11171" y="4658"/>
                    <a:pt x="11298" y="4575"/>
                  </a:cubicBezTo>
                  <a:cubicBezTo>
                    <a:pt x="11446" y="4478"/>
                    <a:pt x="11562" y="4355"/>
                    <a:pt x="11613" y="4228"/>
                  </a:cubicBezTo>
                  <a:cubicBezTo>
                    <a:pt x="11634" y="4175"/>
                    <a:pt x="11630" y="4133"/>
                    <a:pt x="11676" y="4087"/>
                  </a:cubicBezTo>
                  <a:cubicBezTo>
                    <a:pt x="11723" y="4038"/>
                    <a:pt x="11807" y="4011"/>
                    <a:pt x="11836" y="3955"/>
                  </a:cubicBezTo>
                  <a:cubicBezTo>
                    <a:pt x="11876" y="3877"/>
                    <a:pt x="11841" y="3803"/>
                    <a:pt x="11859" y="3726"/>
                  </a:cubicBezTo>
                  <a:cubicBezTo>
                    <a:pt x="11871" y="3671"/>
                    <a:pt x="11909" y="3617"/>
                    <a:pt x="11929" y="3562"/>
                  </a:cubicBezTo>
                  <a:cubicBezTo>
                    <a:pt x="11972" y="3449"/>
                    <a:pt x="12061" y="3344"/>
                    <a:pt x="12195" y="3258"/>
                  </a:cubicBezTo>
                  <a:cubicBezTo>
                    <a:pt x="12360" y="3153"/>
                    <a:pt x="12569" y="3051"/>
                    <a:pt x="12553" y="2896"/>
                  </a:cubicBezTo>
                  <a:cubicBezTo>
                    <a:pt x="12540" y="2771"/>
                    <a:pt x="12454" y="2635"/>
                    <a:pt x="12321" y="2536"/>
                  </a:cubicBezTo>
                  <a:cubicBezTo>
                    <a:pt x="12164" y="2418"/>
                    <a:pt x="11750" y="2432"/>
                    <a:pt x="11523" y="2445"/>
                  </a:cubicBezTo>
                  <a:cubicBezTo>
                    <a:pt x="11210" y="2464"/>
                    <a:pt x="10884" y="2426"/>
                    <a:pt x="10568" y="2436"/>
                  </a:cubicBezTo>
                  <a:cubicBezTo>
                    <a:pt x="10319" y="2443"/>
                    <a:pt x="10037" y="2410"/>
                    <a:pt x="9795" y="2434"/>
                  </a:cubicBezTo>
                  <a:cubicBezTo>
                    <a:pt x="9581" y="2454"/>
                    <a:pt x="9439" y="2483"/>
                    <a:pt x="9215" y="2435"/>
                  </a:cubicBezTo>
                  <a:cubicBezTo>
                    <a:pt x="9054" y="2401"/>
                    <a:pt x="8901" y="2383"/>
                    <a:pt x="8728" y="2368"/>
                  </a:cubicBezTo>
                  <a:cubicBezTo>
                    <a:pt x="8542" y="2351"/>
                    <a:pt x="8417" y="2362"/>
                    <a:pt x="8258" y="2419"/>
                  </a:cubicBezTo>
                  <a:cubicBezTo>
                    <a:pt x="8128" y="2467"/>
                    <a:pt x="8087" y="2455"/>
                    <a:pt x="7930" y="2466"/>
                  </a:cubicBezTo>
                  <a:cubicBezTo>
                    <a:pt x="7787" y="2476"/>
                    <a:pt x="7734" y="2520"/>
                    <a:pt x="7624" y="2570"/>
                  </a:cubicBezTo>
                  <a:cubicBezTo>
                    <a:pt x="7458" y="2647"/>
                    <a:pt x="7239" y="2623"/>
                    <a:pt x="7068" y="2686"/>
                  </a:cubicBezTo>
                  <a:cubicBezTo>
                    <a:pt x="6969" y="2722"/>
                    <a:pt x="6899" y="2777"/>
                    <a:pt x="6796" y="2811"/>
                  </a:cubicBezTo>
                  <a:cubicBezTo>
                    <a:pt x="6773" y="2819"/>
                    <a:pt x="6446" y="2898"/>
                    <a:pt x="6446" y="2900"/>
                  </a:cubicBezTo>
                  <a:cubicBezTo>
                    <a:pt x="6438" y="2864"/>
                    <a:pt x="6444" y="2827"/>
                    <a:pt x="6462" y="2794"/>
                  </a:cubicBezTo>
                  <a:cubicBezTo>
                    <a:pt x="6600" y="2746"/>
                    <a:pt x="6785" y="2700"/>
                    <a:pt x="6847" y="2609"/>
                  </a:cubicBezTo>
                  <a:cubicBezTo>
                    <a:pt x="6971" y="2428"/>
                    <a:pt x="6549" y="2415"/>
                    <a:pt x="6377" y="2495"/>
                  </a:cubicBezTo>
                  <a:cubicBezTo>
                    <a:pt x="6315" y="2523"/>
                    <a:pt x="6262" y="2558"/>
                    <a:pt x="6195" y="2583"/>
                  </a:cubicBezTo>
                  <a:cubicBezTo>
                    <a:pt x="6123" y="2610"/>
                    <a:pt x="6056" y="2607"/>
                    <a:pt x="5983" y="2623"/>
                  </a:cubicBezTo>
                  <a:cubicBezTo>
                    <a:pt x="6287" y="2556"/>
                    <a:pt x="6691" y="2203"/>
                    <a:pt x="7005" y="2434"/>
                  </a:cubicBezTo>
                  <a:cubicBezTo>
                    <a:pt x="7259" y="2359"/>
                    <a:pt x="7450" y="2145"/>
                    <a:pt x="7504" y="1992"/>
                  </a:cubicBezTo>
                  <a:cubicBezTo>
                    <a:pt x="7406" y="1994"/>
                    <a:pt x="7427" y="2079"/>
                    <a:pt x="7346" y="2102"/>
                  </a:cubicBezTo>
                  <a:cubicBezTo>
                    <a:pt x="7258" y="2127"/>
                    <a:pt x="7215" y="2079"/>
                    <a:pt x="7135" y="2066"/>
                  </a:cubicBezTo>
                  <a:cubicBezTo>
                    <a:pt x="6958" y="2037"/>
                    <a:pt x="6736" y="2125"/>
                    <a:pt x="6596" y="2027"/>
                  </a:cubicBezTo>
                  <a:cubicBezTo>
                    <a:pt x="6814" y="1988"/>
                    <a:pt x="6946" y="1994"/>
                    <a:pt x="7034" y="1864"/>
                  </a:cubicBezTo>
                  <a:cubicBezTo>
                    <a:pt x="7106" y="1758"/>
                    <a:pt x="7273" y="1650"/>
                    <a:pt x="7414" y="1571"/>
                  </a:cubicBezTo>
                  <a:cubicBezTo>
                    <a:pt x="7591" y="1473"/>
                    <a:pt x="7809" y="1404"/>
                    <a:pt x="8005" y="1319"/>
                  </a:cubicBezTo>
                  <a:cubicBezTo>
                    <a:pt x="8185" y="1242"/>
                    <a:pt x="8329" y="1147"/>
                    <a:pt x="8486" y="1057"/>
                  </a:cubicBezTo>
                  <a:cubicBezTo>
                    <a:pt x="8651" y="962"/>
                    <a:pt x="8842" y="893"/>
                    <a:pt x="9041" y="824"/>
                  </a:cubicBezTo>
                  <a:cubicBezTo>
                    <a:pt x="9212" y="764"/>
                    <a:pt x="9424" y="601"/>
                    <a:pt x="9391" y="475"/>
                  </a:cubicBezTo>
                  <a:cubicBezTo>
                    <a:pt x="9173" y="422"/>
                    <a:pt x="9217" y="356"/>
                    <a:pt x="9332" y="250"/>
                  </a:cubicBezTo>
                  <a:cubicBezTo>
                    <a:pt x="9646" y="-41"/>
                    <a:pt x="8820" y="-2"/>
                    <a:pt x="8523" y="7"/>
                  </a:cubicBezTo>
                  <a:cubicBezTo>
                    <a:pt x="8539" y="54"/>
                    <a:pt x="8588" y="98"/>
                    <a:pt x="8620" y="142"/>
                  </a:cubicBezTo>
                  <a:cubicBezTo>
                    <a:pt x="8621" y="144"/>
                    <a:pt x="8599" y="144"/>
                    <a:pt x="8564" y="143"/>
                  </a:cubicBezTo>
                  <a:cubicBezTo>
                    <a:pt x="8449" y="140"/>
                    <a:pt x="8194" y="127"/>
                    <a:pt x="8176" y="126"/>
                  </a:cubicBezTo>
                  <a:cubicBezTo>
                    <a:pt x="7991" y="109"/>
                    <a:pt x="7797" y="94"/>
                    <a:pt x="7626" y="148"/>
                  </a:cubicBezTo>
                  <a:cubicBezTo>
                    <a:pt x="7500" y="189"/>
                    <a:pt x="7454" y="237"/>
                    <a:pt x="7297" y="246"/>
                  </a:cubicBezTo>
                  <a:cubicBezTo>
                    <a:pt x="7156" y="255"/>
                    <a:pt x="7035" y="248"/>
                    <a:pt x="6971" y="168"/>
                  </a:cubicBezTo>
                  <a:cubicBezTo>
                    <a:pt x="7031" y="244"/>
                    <a:pt x="5926" y="323"/>
                    <a:pt x="5905" y="412"/>
                  </a:cubicBezTo>
                  <a:cubicBezTo>
                    <a:pt x="5926" y="321"/>
                    <a:pt x="5864" y="183"/>
                    <a:pt x="5652" y="206"/>
                  </a:cubicBezTo>
                  <a:cubicBezTo>
                    <a:pt x="5460" y="227"/>
                    <a:pt x="5294" y="407"/>
                    <a:pt x="5165" y="481"/>
                  </a:cubicBezTo>
                  <a:cubicBezTo>
                    <a:pt x="5259" y="376"/>
                    <a:pt x="5404" y="236"/>
                    <a:pt x="5149" y="175"/>
                  </a:cubicBezTo>
                  <a:cubicBezTo>
                    <a:pt x="4932" y="124"/>
                    <a:pt x="4691" y="128"/>
                    <a:pt x="4472" y="83"/>
                  </a:cubicBezTo>
                  <a:cubicBezTo>
                    <a:pt x="4463" y="203"/>
                    <a:pt x="4479" y="242"/>
                    <a:pt x="4316" y="318"/>
                  </a:cubicBezTo>
                  <a:cubicBezTo>
                    <a:pt x="4130" y="405"/>
                    <a:pt x="4301" y="472"/>
                    <a:pt x="4434" y="537"/>
                  </a:cubicBezTo>
                  <a:cubicBezTo>
                    <a:pt x="4282" y="497"/>
                    <a:pt x="4151" y="668"/>
                    <a:pt x="4131" y="732"/>
                  </a:cubicBezTo>
                  <a:cubicBezTo>
                    <a:pt x="4083" y="892"/>
                    <a:pt x="4309" y="949"/>
                    <a:pt x="4508" y="1021"/>
                  </a:cubicBezTo>
                  <a:cubicBezTo>
                    <a:pt x="4243" y="958"/>
                    <a:pt x="4036" y="1054"/>
                    <a:pt x="3769" y="1042"/>
                  </a:cubicBezTo>
                  <a:cubicBezTo>
                    <a:pt x="3708" y="1039"/>
                    <a:pt x="3568" y="1008"/>
                    <a:pt x="3534" y="1048"/>
                  </a:cubicBezTo>
                  <a:cubicBezTo>
                    <a:pt x="3497" y="1092"/>
                    <a:pt x="3658" y="1192"/>
                    <a:pt x="3694" y="1224"/>
                  </a:cubicBezTo>
                  <a:cubicBezTo>
                    <a:pt x="3796" y="1313"/>
                    <a:pt x="3906" y="1513"/>
                    <a:pt x="3581" y="1447"/>
                  </a:cubicBezTo>
                  <a:cubicBezTo>
                    <a:pt x="3518" y="1433"/>
                    <a:pt x="3403" y="1373"/>
                    <a:pt x="3331" y="1393"/>
                  </a:cubicBezTo>
                  <a:cubicBezTo>
                    <a:pt x="3247" y="1415"/>
                    <a:pt x="3285" y="1476"/>
                    <a:pt x="3328" y="1508"/>
                  </a:cubicBezTo>
                  <a:cubicBezTo>
                    <a:pt x="3420" y="1578"/>
                    <a:pt x="3598" y="1589"/>
                    <a:pt x="3721" y="1634"/>
                  </a:cubicBezTo>
                  <a:cubicBezTo>
                    <a:pt x="3870" y="1689"/>
                    <a:pt x="3903" y="1772"/>
                    <a:pt x="3919" y="1868"/>
                  </a:cubicBezTo>
                  <a:cubicBezTo>
                    <a:pt x="3677" y="1821"/>
                    <a:pt x="3473" y="1831"/>
                    <a:pt x="3291" y="1934"/>
                  </a:cubicBezTo>
                  <a:cubicBezTo>
                    <a:pt x="3197" y="1987"/>
                    <a:pt x="3196" y="1992"/>
                    <a:pt x="3123" y="1933"/>
                  </a:cubicBezTo>
                  <a:cubicBezTo>
                    <a:pt x="3060" y="1881"/>
                    <a:pt x="2990" y="1823"/>
                    <a:pt x="2882" y="1891"/>
                  </a:cubicBezTo>
                  <a:cubicBezTo>
                    <a:pt x="2779" y="1956"/>
                    <a:pt x="2880" y="2004"/>
                    <a:pt x="2950" y="2054"/>
                  </a:cubicBezTo>
                  <a:cubicBezTo>
                    <a:pt x="2988" y="2081"/>
                    <a:pt x="3072" y="2153"/>
                    <a:pt x="2950" y="2156"/>
                  </a:cubicBezTo>
                  <a:cubicBezTo>
                    <a:pt x="2785" y="2160"/>
                    <a:pt x="2809" y="1941"/>
                    <a:pt x="2551" y="2007"/>
                  </a:cubicBezTo>
                  <a:cubicBezTo>
                    <a:pt x="2197" y="2099"/>
                    <a:pt x="2649" y="2298"/>
                    <a:pt x="2745" y="2377"/>
                  </a:cubicBezTo>
                  <a:cubicBezTo>
                    <a:pt x="2671" y="2389"/>
                    <a:pt x="2575" y="2398"/>
                    <a:pt x="2498" y="2393"/>
                  </a:cubicBezTo>
                  <a:cubicBezTo>
                    <a:pt x="2507" y="2583"/>
                    <a:pt x="2655" y="2658"/>
                    <a:pt x="2930" y="2739"/>
                  </a:cubicBezTo>
                  <a:cubicBezTo>
                    <a:pt x="3139" y="2801"/>
                    <a:pt x="3017" y="2833"/>
                    <a:pt x="2845" y="2800"/>
                  </a:cubicBezTo>
                  <a:cubicBezTo>
                    <a:pt x="2732" y="2778"/>
                    <a:pt x="2512" y="2690"/>
                    <a:pt x="2398" y="2727"/>
                  </a:cubicBezTo>
                  <a:cubicBezTo>
                    <a:pt x="2190" y="2793"/>
                    <a:pt x="2313" y="2953"/>
                    <a:pt x="2414" y="3026"/>
                  </a:cubicBezTo>
                  <a:cubicBezTo>
                    <a:pt x="2532" y="3113"/>
                    <a:pt x="2449" y="3194"/>
                    <a:pt x="2495" y="3293"/>
                  </a:cubicBezTo>
                  <a:cubicBezTo>
                    <a:pt x="2624" y="3256"/>
                    <a:pt x="2769" y="3228"/>
                    <a:pt x="2904" y="3201"/>
                  </a:cubicBezTo>
                  <a:cubicBezTo>
                    <a:pt x="2914" y="3318"/>
                    <a:pt x="2686" y="3406"/>
                    <a:pt x="2519" y="3442"/>
                  </a:cubicBezTo>
                  <a:cubicBezTo>
                    <a:pt x="2265" y="3496"/>
                    <a:pt x="2097" y="3387"/>
                    <a:pt x="2035" y="3248"/>
                  </a:cubicBezTo>
                  <a:cubicBezTo>
                    <a:pt x="1977" y="3117"/>
                    <a:pt x="2018" y="2977"/>
                    <a:pt x="2084" y="2851"/>
                  </a:cubicBezTo>
                  <a:cubicBezTo>
                    <a:pt x="2101" y="2820"/>
                    <a:pt x="2165" y="2726"/>
                    <a:pt x="2085" y="2702"/>
                  </a:cubicBezTo>
                  <a:cubicBezTo>
                    <a:pt x="2006" y="2679"/>
                    <a:pt x="1990" y="2754"/>
                    <a:pt x="1984" y="2782"/>
                  </a:cubicBezTo>
                  <a:cubicBezTo>
                    <a:pt x="1944" y="2957"/>
                    <a:pt x="1763" y="3093"/>
                    <a:pt x="1770" y="3277"/>
                  </a:cubicBezTo>
                  <a:cubicBezTo>
                    <a:pt x="1715" y="3216"/>
                    <a:pt x="1656" y="3172"/>
                    <a:pt x="1634" y="3101"/>
                  </a:cubicBezTo>
                  <a:cubicBezTo>
                    <a:pt x="1602" y="2994"/>
                    <a:pt x="1633" y="2886"/>
                    <a:pt x="1618" y="2778"/>
                  </a:cubicBezTo>
                  <a:cubicBezTo>
                    <a:pt x="1593" y="2602"/>
                    <a:pt x="1398" y="2428"/>
                    <a:pt x="1083" y="2386"/>
                  </a:cubicBezTo>
                  <a:cubicBezTo>
                    <a:pt x="1179" y="2399"/>
                    <a:pt x="874" y="2514"/>
                    <a:pt x="871" y="2515"/>
                  </a:cubicBezTo>
                  <a:cubicBezTo>
                    <a:pt x="937" y="2535"/>
                    <a:pt x="929" y="2625"/>
                    <a:pt x="935" y="2666"/>
                  </a:cubicBezTo>
                  <a:cubicBezTo>
                    <a:pt x="947" y="2752"/>
                    <a:pt x="989" y="2806"/>
                    <a:pt x="1037" y="2889"/>
                  </a:cubicBezTo>
                  <a:cubicBezTo>
                    <a:pt x="960" y="2838"/>
                    <a:pt x="867" y="2829"/>
                    <a:pt x="767" y="2801"/>
                  </a:cubicBezTo>
                  <a:cubicBezTo>
                    <a:pt x="655" y="2769"/>
                    <a:pt x="602" y="2698"/>
                    <a:pt x="497" y="2668"/>
                  </a:cubicBezTo>
                  <a:cubicBezTo>
                    <a:pt x="395" y="2638"/>
                    <a:pt x="340" y="2668"/>
                    <a:pt x="364" y="2730"/>
                  </a:cubicBezTo>
                  <a:cubicBezTo>
                    <a:pt x="385" y="2781"/>
                    <a:pt x="471" y="2826"/>
                    <a:pt x="528" y="2865"/>
                  </a:cubicBezTo>
                  <a:cubicBezTo>
                    <a:pt x="397" y="2814"/>
                    <a:pt x="407" y="2952"/>
                    <a:pt x="425" y="2991"/>
                  </a:cubicBezTo>
                  <a:cubicBezTo>
                    <a:pt x="372" y="2947"/>
                    <a:pt x="260" y="2908"/>
                    <a:pt x="164" y="2899"/>
                  </a:cubicBezTo>
                  <a:cubicBezTo>
                    <a:pt x="63" y="2890"/>
                    <a:pt x="-20" y="2915"/>
                    <a:pt x="5" y="3006"/>
                  </a:cubicBezTo>
                  <a:cubicBezTo>
                    <a:pt x="15" y="3045"/>
                    <a:pt x="38" y="3079"/>
                    <a:pt x="72" y="3111"/>
                  </a:cubicBezTo>
                  <a:cubicBezTo>
                    <a:pt x="174" y="3210"/>
                    <a:pt x="371" y="3274"/>
                    <a:pt x="556" y="3316"/>
                  </a:cubicBezTo>
                  <a:cubicBezTo>
                    <a:pt x="567" y="3269"/>
                    <a:pt x="554" y="3220"/>
                    <a:pt x="566" y="3173"/>
                  </a:cubicBezTo>
                  <a:cubicBezTo>
                    <a:pt x="686" y="3177"/>
                    <a:pt x="821" y="3252"/>
                    <a:pt x="869" y="3312"/>
                  </a:cubicBezTo>
                  <a:cubicBezTo>
                    <a:pt x="828" y="3332"/>
                    <a:pt x="776" y="3344"/>
                    <a:pt x="729" y="3358"/>
                  </a:cubicBezTo>
                  <a:cubicBezTo>
                    <a:pt x="810" y="3458"/>
                    <a:pt x="897" y="3576"/>
                    <a:pt x="1058" y="3644"/>
                  </a:cubicBezTo>
                  <a:cubicBezTo>
                    <a:pt x="1220" y="3713"/>
                    <a:pt x="1377" y="3669"/>
                    <a:pt x="1550" y="3700"/>
                  </a:cubicBezTo>
                  <a:cubicBezTo>
                    <a:pt x="1644" y="3716"/>
                    <a:pt x="1681" y="3808"/>
                    <a:pt x="1763" y="3810"/>
                  </a:cubicBezTo>
                  <a:cubicBezTo>
                    <a:pt x="1874" y="3813"/>
                    <a:pt x="1911" y="3692"/>
                    <a:pt x="1916" y="3650"/>
                  </a:cubicBezTo>
                  <a:cubicBezTo>
                    <a:pt x="1980" y="3663"/>
                    <a:pt x="2060" y="3694"/>
                    <a:pt x="2118" y="3718"/>
                  </a:cubicBezTo>
                  <a:cubicBezTo>
                    <a:pt x="2036" y="3779"/>
                    <a:pt x="1919" y="3838"/>
                    <a:pt x="1879" y="3912"/>
                  </a:cubicBezTo>
                  <a:cubicBezTo>
                    <a:pt x="1858" y="3950"/>
                    <a:pt x="1826" y="4041"/>
                    <a:pt x="1884" y="4071"/>
                  </a:cubicBezTo>
                  <a:cubicBezTo>
                    <a:pt x="1950" y="4104"/>
                    <a:pt x="2074" y="4064"/>
                    <a:pt x="2135" y="4046"/>
                  </a:cubicBezTo>
                  <a:cubicBezTo>
                    <a:pt x="2260" y="4007"/>
                    <a:pt x="2223" y="3974"/>
                    <a:pt x="2287" y="3910"/>
                  </a:cubicBezTo>
                  <a:cubicBezTo>
                    <a:pt x="2329" y="3869"/>
                    <a:pt x="2364" y="3886"/>
                    <a:pt x="2424" y="3864"/>
                  </a:cubicBezTo>
                  <a:cubicBezTo>
                    <a:pt x="2522" y="3828"/>
                    <a:pt x="2497" y="3772"/>
                    <a:pt x="2506" y="3710"/>
                  </a:cubicBezTo>
                  <a:cubicBezTo>
                    <a:pt x="2627" y="3707"/>
                    <a:pt x="2664" y="3690"/>
                    <a:pt x="2766" y="3664"/>
                  </a:cubicBezTo>
                  <a:cubicBezTo>
                    <a:pt x="2774" y="3690"/>
                    <a:pt x="2772" y="3717"/>
                    <a:pt x="2778" y="3743"/>
                  </a:cubicBezTo>
                  <a:cubicBezTo>
                    <a:pt x="2904" y="3750"/>
                    <a:pt x="3055" y="3796"/>
                    <a:pt x="3065" y="3878"/>
                  </a:cubicBezTo>
                  <a:cubicBezTo>
                    <a:pt x="3008" y="3808"/>
                    <a:pt x="2653" y="3831"/>
                    <a:pt x="2563" y="3869"/>
                  </a:cubicBezTo>
                  <a:cubicBezTo>
                    <a:pt x="2460" y="3913"/>
                    <a:pt x="2465" y="3959"/>
                    <a:pt x="2559" y="3998"/>
                  </a:cubicBezTo>
                  <a:cubicBezTo>
                    <a:pt x="2690" y="4052"/>
                    <a:pt x="2773" y="4060"/>
                    <a:pt x="2813" y="4162"/>
                  </a:cubicBezTo>
                  <a:cubicBezTo>
                    <a:pt x="2682" y="4131"/>
                    <a:pt x="2463" y="4090"/>
                    <a:pt x="2363" y="4171"/>
                  </a:cubicBezTo>
                  <a:cubicBezTo>
                    <a:pt x="2274" y="4242"/>
                    <a:pt x="2339" y="4329"/>
                    <a:pt x="2214" y="4398"/>
                  </a:cubicBezTo>
                  <a:cubicBezTo>
                    <a:pt x="2316" y="4408"/>
                    <a:pt x="2409" y="4355"/>
                    <a:pt x="2502" y="4363"/>
                  </a:cubicBezTo>
                  <a:cubicBezTo>
                    <a:pt x="2626" y="4375"/>
                    <a:pt x="2558" y="4447"/>
                    <a:pt x="2502" y="4490"/>
                  </a:cubicBezTo>
                  <a:cubicBezTo>
                    <a:pt x="2434" y="4541"/>
                    <a:pt x="2360" y="4567"/>
                    <a:pt x="2320" y="4630"/>
                  </a:cubicBezTo>
                  <a:cubicBezTo>
                    <a:pt x="2283" y="4688"/>
                    <a:pt x="2302" y="4749"/>
                    <a:pt x="2186" y="4729"/>
                  </a:cubicBezTo>
                  <a:cubicBezTo>
                    <a:pt x="2055" y="4707"/>
                    <a:pt x="2070" y="4671"/>
                    <a:pt x="1915" y="4699"/>
                  </a:cubicBezTo>
                  <a:cubicBezTo>
                    <a:pt x="1789" y="4722"/>
                    <a:pt x="1512" y="4721"/>
                    <a:pt x="1422" y="4775"/>
                  </a:cubicBezTo>
                  <a:cubicBezTo>
                    <a:pt x="1322" y="4835"/>
                    <a:pt x="1472" y="4915"/>
                    <a:pt x="1575" y="4938"/>
                  </a:cubicBezTo>
                  <a:cubicBezTo>
                    <a:pt x="1658" y="4957"/>
                    <a:pt x="1740" y="4944"/>
                    <a:pt x="1827" y="4939"/>
                  </a:cubicBezTo>
                  <a:cubicBezTo>
                    <a:pt x="1934" y="4934"/>
                    <a:pt x="2417" y="4864"/>
                    <a:pt x="2430" y="4967"/>
                  </a:cubicBezTo>
                  <a:cubicBezTo>
                    <a:pt x="2317" y="4967"/>
                    <a:pt x="2069" y="4952"/>
                    <a:pt x="2029" y="5035"/>
                  </a:cubicBezTo>
                  <a:cubicBezTo>
                    <a:pt x="1984" y="5129"/>
                    <a:pt x="2245" y="5232"/>
                    <a:pt x="2358" y="5269"/>
                  </a:cubicBezTo>
                  <a:cubicBezTo>
                    <a:pt x="2860" y="5434"/>
                    <a:pt x="3166" y="5247"/>
                    <a:pt x="3456" y="5029"/>
                  </a:cubicBezTo>
                  <a:cubicBezTo>
                    <a:pt x="3628" y="4899"/>
                    <a:pt x="3828" y="4790"/>
                    <a:pt x="4045" y="4685"/>
                  </a:cubicBezTo>
                  <a:cubicBezTo>
                    <a:pt x="3941" y="4741"/>
                    <a:pt x="3950" y="4848"/>
                    <a:pt x="3933" y="4922"/>
                  </a:cubicBezTo>
                  <a:cubicBezTo>
                    <a:pt x="3769" y="4935"/>
                    <a:pt x="3622" y="5013"/>
                    <a:pt x="3522" y="5083"/>
                  </a:cubicBezTo>
                  <a:cubicBezTo>
                    <a:pt x="3475" y="5116"/>
                    <a:pt x="3409" y="5170"/>
                    <a:pt x="3392" y="5212"/>
                  </a:cubicBezTo>
                  <a:cubicBezTo>
                    <a:pt x="3360" y="5287"/>
                    <a:pt x="3465" y="5282"/>
                    <a:pt x="3588" y="5287"/>
                  </a:cubicBezTo>
                  <a:cubicBezTo>
                    <a:pt x="3506" y="5307"/>
                    <a:pt x="3336" y="5316"/>
                    <a:pt x="3310" y="5376"/>
                  </a:cubicBezTo>
                  <a:cubicBezTo>
                    <a:pt x="3287" y="5429"/>
                    <a:pt x="3401" y="5455"/>
                    <a:pt x="3432" y="5502"/>
                  </a:cubicBezTo>
                  <a:cubicBezTo>
                    <a:pt x="3272" y="5519"/>
                    <a:pt x="3040" y="5562"/>
                    <a:pt x="3019" y="5665"/>
                  </a:cubicBezTo>
                  <a:cubicBezTo>
                    <a:pt x="3001" y="5747"/>
                    <a:pt x="3092" y="5848"/>
                    <a:pt x="2866" y="5834"/>
                  </a:cubicBezTo>
                  <a:cubicBezTo>
                    <a:pt x="2798" y="5921"/>
                    <a:pt x="2802" y="6045"/>
                    <a:pt x="2822" y="6138"/>
                  </a:cubicBezTo>
                  <a:cubicBezTo>
                    <a:pt x="3008" y="6131"/>
                    <a:pt x="2958" y="6228"/>
                    <a:pt x="2955" y="6298"/>
                  </a:cubicBezTo>
                  <a:cubicBezTo>
                    <a:pt x="3011" y="6287"/>
                    <a:pt x="3062" y="6262"/>
                    <a:pt x="3122" y="6262"/>
                  </a:cubicBezTo>
                  <a:cubicBezTo>
                    <a:pt x="3132" y="6347"/>
                    <a:pt x="3154" y="6383"/>
                    <a:pt x="3038" y="6428"/>
                  </a:cubicBezTo>
                  <a:cubicBezTo>
                    <a:pt x="2936" y="6468"/>
                    <a:pt x="2865" y="6498"/>
                    <a:pt x="2810" y="6565"/>
                  </a:cubicBezTo>
                  <a:cubicBezTo>
                    <a:pt x="2740" y="6649"/>
                    <a:pt x="2678" y="6825"/>
                    <a:pt x="2871" y="6872"/>
                  </a:cubicBezTo>
                  <a:cubicBezTo>
                    <a:pt x="2830" y="7021"/>
                    <a:pt x="2779" y="7183"/>
                    <a:pt x="3131" y="7173"/>
                  </a:cubicBezTo>
                  <a:cubicBezTo>
                    <a:pt x="2774" y="7317"/>
                    <a:pt x="2786" y="7505"/>
                    <a:pt x="2694" y="7732"/>
                  </a:cubicBezTo>
                  <a:cubicBezTo>
                    <a:pt x="2667" y="7798"/>
                    <a:pt x="2690" y="7867"/>
                    <a:pt x="2669" y="7932"/>
                  </a:cubicBezTo>
                  <a:cubicBezTo>
                    <a:pt x="2646" y="8003"/>
                    <a:pt x="2556" y="8032"/>
                    <a:pt x="2497" y="8090"/>
                  </a:cubicBezTo>
                  <a:cubicBezTo>
                    <a:pt x="2421" y="8163"/>
                    <a:pt x="2421" y="8285"/>
                    <a:pt x="2540" y="8343"/>
                  </a:cubicBezTo>
                  <a:cubicBezTo>
                    <a:pt x="2691" y="8416"/>
                    <a:pt x="2966" y="8357"/>
                    <a:pt x="3085" y="8281"/>
                  </a:cubicBezTo>
                  <a:cubicBezTo>
                    <a:pt x="3261" y="8168"/>
                    <a:pt x="3110" y="8113"/>
                    <a:pt x="3138" y="7986"/>
                  </a:cubicBezTo>
                  <a:cubicBezTo>
                    <a:pt x="3162" y="7876"/>
                    <a:pt x="3232" y="7740"/>
                    <a:pt x="3287" y="7634"/>
                  </a:cubicBezTo>
                  <a:cubicBezTo>
                    <a:pt x="3335" y="7541"/>
                    <a:pt x="3301" y="7427"/>
                    <a:pt x="3428" y="7348"/>
                  </a:cubicBezTo>
                  <a:cubicBezTo>
                    <a:pt x="3558" y="7268"/>
                    <a:pt x="3689" y="7156"/>
                    <a:pt x="3654" y="7033"/>
                  </a:cubicBezTo>
                  <a:cubicBezTo>
                    <a:pt x="3637" y="6972"/>
                    <a:pt x="3566" y="6969"/>
                    <a:pt x="3503" y="6928"/>
                  </a:cubicBezTo>
                  <a:cubicBezTo>
                    <a:pt x="3436" y="6885"/>
                    <a:pt x="3450" y="6837"/>
                    <a:pt x="3438" y="6783"/>
                  </a:cubicBezTo>
                  <a:cubicBezTo>
                    <a:pt x="3427" y="6740"/>
                    <a:pt x="3381" y="6674"/>
                    <a:pt x="3406" y="6631"/>
                  </a:cubicBezTo>
                  <a:cubicBezTo>
                    <a:pt x="3433" y="6585"/>
                    <a:pt x="3515" y="6578"/>
                    <a:pt x="3575" y="6549"/>
                  </a:cubicBezTo>
                  <a:cubicBezTo>
                    <a:pt x="3601" y="6717"/>
                    <a:pt x="3697" y="6875"/>
                    <a:pt x="3826" y="7026"/>
                  </a:cubicBezTo>
                  <a:cubicBezTo>
                    <a:pt x="3916" y="7017"/>
                    <a:pt x="4001" y="6999"/>
                    <a:pt x="4070" y="7043"/>
                  </a:cubicBezTo>
                  <a:cubicBezTo>
                    <a:pt x="4152" y="7096"/>
                    <a:pt x="4153" y="7179"/>
                    <a:pt x="4246" y="7236"/>
                  </a:cubicBezTo>
                  <a:cubicBezTo>
                    <a:pt x="4341" y="7294"/>
                    <a:pt x="4475" y="7337"/>
                    <a:pt x="4492" y="7225"/>
                  </a:cubicBezTo>
                  <a:cubicBezTo>
                    <a:pt x="4505" y="7139"/>
                    <a:pt x="4403" y="7048"/>
                    <a:pt x="4371" y="6965"/>
                  </a:cubicBezTo>
                  <a:cubicBezTo>
                    <a:pt x="4508" y="6967"/>
                    <a:pt x="4634" y="6975"/>
                    <a:pt x="4732" y="6908"/>
                  </a:cubicBezTo>
                  <a:cubicBezTo>
                    <a:pt x="4674" y="7035"/>
                    <a:pt x="4598" y="7181"/>
                    <a:pt x="4686" y="7310"/>
                  </a:cubicBezTo>
                  <a:cubicBezTo>
                    <a:pt x="4790" y="7465"/>
                    <a:pt x="5107" y="7511"/>
                    <a:pt x="5233" y="7658"/>
                  </a:cubicBezTo>
                  <a:cubicBezTo>
                    <a:pt x="5362" y="7810"/>
                    <a:pt x="5384" y="7923"/>
                    <a:pt x="5177" y="8045"/>
                  </a:cubicBezTo>
                  <a:cubicBezTo>
                    <a:pt x="4932" y="8190"/>
                    <a:pt x="4984" y="8390"/>
                    <a:pt x="4783" y="8546"/>
                  </a:cubicBezTo>
                  <a:cubicBezTo>
                    <a:pt x="4678" y="8628"/>
                    <a:pt x="4512" y="8681"/>
                    <a:pt x="4419" y="8768"/>
                  </a:cubicBezTo>
                  <a:cubicBezTo>
                    <a:pt x="4324" y="8857"/>
                    <a:pt x="4324" y="8968"/>
                    <a:pt x="4317" y="9070"/>
                  </a:cubicBezTo>
                  <a:cubicBezTo>
                    <a:pt x="3702" y="9116"/>
                    <a:pt x="4263" y="9533"/>
                    <a:pt x="4432" y="9686"/>
                  </a:cubicBezTo>
                  <a:cubicBezTo>
                    <a:pt x="4518" y="9765"/>
                    <a:pt x="4558" y="9877"/>
                    <a:pt x="4674" y="9944"/>
                  </a:cubicBezTo>
                  <a:cubicBezTo>
                    <a:pt x="4836" y="10037"/>
                    <a:pt x="4775" y="9873"/>
                    <a:pt x="4755" y="9820"/>
                  </a:cubicBezTo>
                  <a:cubicBezTo>
                    <a:pt x="4718" y="9724"/>
                    <a:pt x="4602" y="9559"/>
                    <a:pt x="4797" y="9494"/>
                  </a:cubicBezTo>
                  <a:cubicBezTo>
                    <a:pt x="4979" y="9434"/>
                    <a:pt x="5233" y="9507"/>
                    <a:pt x="5370" y="9577"/>
                  </a:cubicBezTo>
                  <a:cubicBezTo>
                    <a:pt x="5478" y="9631"/>
                    <a:pt x="5949" y="10020"/>
                    <a:pt x="6141" y="9854"/>
                  </a:cubicBezTo>
                  <a:cubicBezTo>
                    <a:pt x="6238" y="9770"/>
                    <a:pt x="6099" y="9519"/>
                    <a:pt x="6006" y="9442"/>
                  </a:cubicBezTo>
                  <a:cubicBezTo>
                    <a:pt x="6156" y="9462"/>
                    <a:pt x="6302" y="9485"/>
                    <a:pt x="6434" y="9532"/>
                  </a:cubicBezTo>
                  <a:cubicBezTo>
                    <a:pt x="6570" y="9580"/>
                    <a:pt x="6693" y="9655"/>
                    <a:pt x="6854" y="9676"/>
                  </a:cubicBezTo>
                  <a:cubicBezTo>
                    <a:pt x="7208" y="9721"/>
                    <a:pt x="7322" y="9446"/>
                    <a:pt x="7663" y="9438"/>
                  </a:cubicBezTo>
                  <a:cubicBezTo>
                    <a:pt x="7790" y="9434"/>
                    <a:pt x="7945" y="9455"/>
                    <a:pt x="8022" y="9381"/>
                  </a:cubicBezTo>
                  <a:cubicBezTo>
                    <a:pt x="8080" y="9326"/>
                    <a:pt x="8018" y="9248"/>
                    <a:pt x="8098" y="9200"/>
                  </a:cubicBezTo>
                  <a:cubicBezTo>
                    <a:pt x="8214" y="9130"/>
                    <a:pt x="8555" y="9150"/>
                    <a:pt x="8704" y="9149"/>
                  </a:cubicBezTo>
                  <a:cubicBezTo>
                    <a:pt x="8740" y="9148"/>
                    <a:pt x="8919" y="9148"/>
                    <a:pt x="9089" y="9157"/>
                  </a:cubicBezTo>
                  <a:cubicBezTo>
                    <a:pt x="9163" y="9161"/>
                    <a:pt x="9235" y="9167"/>
                    <a:pt x="9294" y="9176"/>
                  </a:cubicBezTo>
                  <a:cubicBezTo>
                    <a:pt x="9230" y="9166"/>
                    <a:pt x="9152" y="9159"/>
                    <a:pt x="9074" y="9155"/>
                  </a:cubicBezTo>
                  <a:cubicBezTo>
                    <a:pt x="9183" y="9161"/>
                    <a:pt x="9291" y="9171"/>
                    <a:pt x="9361" y="9190"/>
                  </a:cubicBezTo>
                  <a:cubicBezTo>
                    <a:pt x="9371" y="9193"/>
                    <a:pt x="9380" y="9196"/>
                    <a:pt x="9388" y="9199"/>
                  </a:cubicBezTo>
                  <a:lnTo>
                    <a:pt x="9388" y="9199"/>
                  </a:lnTo>
                  <a:lnTo>
                    <a:pt x="9388" y="9199"/>
                  </a:lnTo>
                  <a:cubicBezTo>
                    <a:pt x="9388" y="9198"/>
                    <a:pt x="9388" y="9198"/>
                    <a:pt x="9389" y="9198"/>
                  </a:cubicBezTo>
                  <a:cubicBezTo>
                    <a:pt x="9418" y="9210"/>
                    <a:pt x="9429" y="9225"/>
                    <a:pt x="9412" y="9242"/>
                  </a:cubicBezTo>
                  <a:cubicBezTo>
                    <a:pt x="9367" y="9290"/>
                    <a:pt x="9136" y="9254"/>
                    <a:pt x="9068" y="9254"/>
                  </a:cubicBezTo>
                  <a:cubicBezTo>
                    <a:pt x="8904" y="9254"/>
                    <a:pt x="8851" y="9300"/>
                    <a:pt x="8793" y="9384"/>
                  </a:cubicBezTo>
                  <a:cubicBezTo>
                    <a:pt x="8482" y="9448"/>
                    <a:pt x="8502" y="9544"/>
                    <a:pt x="8392" y="9702"/>
                  </a:cubicBezTo>
                  <a:cubicBezTo>
                    <a:pt x="8268" y="9878"/>
                    <a:pt x="7856" y="10106"/>
                    <a:pt x="7984" y="10309"/>
                  </a:cubicBezTo>
                  <a:cubicBezTo>
                    <a:pt x="8033" y="10388"/>
                    <a:pt x="8157" y="10449"/>
                    <a:pt x="8232" y="10520"/>
                  </a:cubicBezTo>
                  <a:cubicBezTo>
                    <a:pt x="8327" y="10612"/>
                    <a:pt x="8381" y="10715"/>
                    <a:pt x="8457" y="10811"/>
                  </a:cubicBezTo>
                  <a:cubicBezTo>
                    <a:pt x="8580" y="10970"/>
                    <a:pt x="8763" y="11154"/>
                    <a:pt x="8954" y="11290"/>
                  </a:cubicBezTo>
                  <a:cubicBezTo>
                    <a:pt x="9168" y="11442"/>
                    <a:pt x="9366" y="11232"/>
                    <a:pt x="9440" y="11123"/>
                  </a:cubicBezTo>
                  <a:cubicBezTo>
                    <a:pt x="9503" y="11143"/>
                    <a:pt x="9561" y="11168"/>
                    <a:pt x="9613" y="11197"/>
                  </a:cubicBezTo>
                  <a:cubicBezTo>
                    <a:pt x="9723" y="11126"/>
                    <a:pt x="9961" y="11102"/>
                    <a:pt x="9934" y="11238"/>
                  </a:cubicBezTo>
                  <a:cubicBezTo>
                    <a:pt x="9911" y="11356"/>
                    <a:pt x="9681" y="11422"/>
                    <a:pt x="9772" y="11559"/>
                  </a:cubicBezTo>
                  <a:cubicBezTo>
                    <a:pt x="9799" y="11599"/>
                    <a:pt x="9878" y="11628"/>
                    <a:pt x="9830" y="11671"/>
                  </a:cubicBezTo>
                  <a:cubicBezTo>
                    <a:pt x="9778" y="11717"/>
                    <a:pt x="9599" y="11708"/>
                    <a:pt x="9522" y="11735"/>
                  </a:cubicBezTo>
                  <a:cubicBezTo>
                    <a:pt x="9355" y="11794"/>
                    <a:pt x="9314" y="11963"/>
                    <a:pt x="9348" y="12064"/>
                  </a:cubicBezTo>
                  <a:cubicBezTo>
                    <a:pt x="9396" y="12203"/>
                    <a:pt x="9567" y="12209"/>
                    <a:pt x="9769" y="12259"/>
                  </a:cubicBezTo>
                  <a:cubicBezTo>
                    <a:pt x="9630" y="12282"/>
                    <a:pt x="9462" y="12389"/>
                    <a:pt x="9398" y="12461"/>
                  </a:cubicBezTo>
                  <a:cubicBezTo>
                    <a:pt x="9228" y="12651"/>
                    <a:pt x="9372" y="12829"/>
                    <a:pt x="9422" y="13025"/>
                  </a:cubicBezTo>
                  <a:cubicBezTo>
                    <a:pt x="9276" y="12999"/>
                    <a:pt x="9108" y="13035"/>
                    <a:pt x="9096" y="13132"/>
                  </a:cubicBezTo>
                  <a:cubicBezTo>
                    <a:pt x="9084" y="13219"/>
                    <a:pt x="9237" y="13323"/>
                    <a:pt x="9285" y="13404"/>
                  </a:cubicBezTo>
                  <a:cubicBezTo>
                    <a:pt x="9281" y="13404"/>
                    <a:pt x="9278" y="13404"/>
                    <a:pt x="9276" y="13404"/>
                  </a:cubicBezTo>
                  <a:cubicBezTo>
                    <a:pt x="9116" y="13396"/>
                    <a:pt x="9005" y="13308"/>
                    <a:pt x="8874" y="13265"/>
                  </a:cubicBezTo>
                  <a:cubicBezTo>
                    <a:pt x="8702" y="13209"/>
                    <a:pt x="8514" y="13226"/>
                    <a:pt x="8332" y="13257"/>
                  </a:cubicBezTo>
                  <a:cubicBezTo>
                    <a:pt x="8164" y="13285"/>
                    <a:pt x="7983" y="13339"/>
                    <a:pt x="7804" y="13328"/>
                  </a:cubicBezTo>
                  <a:cubicBezTo>
                    <a:pt x="7629" y="13318"/>
                    <a:pt x="7521" y="13225"/>
                    <a:pt x="7339" y="13224"/>
                  </a:cubicBezTo>
                  <a:cubicBezTo>
                    <a:pt x="7625" y="13397"/>
                    <a:pt x="6719" y="13507"/>
                    <a:pt x="6570" y="13555"/>
                  </a:cubicBezTo>
                  <a:cubicBezTo>
                    <a:pt x="6679" y="13513"/>
                    <a:pt x="6876" y="13428"/>
                    <a:pt x="6883" y="13346"/>
                  </a:cubicBezTo>
                  <a:cubicBezTo>
                    <a:pt x="6892" y="13247"/>
                    <a:pt x="6682" y="13301"/>
                    <a:pt x="6574" y="13285"/>
                  </a:cubicBezTo>
                  <a:cubicBezTo>
                    <a:pt x="6400" y="13260"/>
                    <a:pt x="6417" y="13150"/>
                    <a:pt x="6329" y="13078"/>
                  </a:cubicBezTo>
                  <a:cubicBezTo>
                    <a:pt x="6217" y="12986"/>
                    <a:pt x="5989" y="12981"/>
                    <a:pt x="5812" y="13003"/>
                  </a:cubicBezTo>
                  <a:cubicBezTo>
                    <a:pt x="5537" y="13038"/>
                    <a:pt x="5522" y="13163"/>
                    <a:pt x="5534" y="13302"/>
                  </a:cubicBezTo>
                  <a:cubicBezTo>
                    <a:pt x="5428" y="13213"/>
                    <a:pt x="5220" y="13228"/>
                    <a:pt x="5330" y="13343"/>
                  </a:cubicBezTo>
                  <a:cubicBezTo>
                    <a:pt x="5384" y="13399"/>
                    <a:pt x="5503" y="13429"/>
                    <a:pt x="5587" y="13467"/>
                  </a:cubicBezTo>
                  <a:cubicBezTo>
                    <a:pt x="5676" y="13507"/>
                    <a:pt x="5738" y="13554"/>
                    <a:pt x="5806" y="13606"/>
                  </a:cubicBezTo>
                  <a:cubicBezTo>
                    <a:pt x="5935" y="13704"/>
                    <a:pt x="6185" y="13798"/>
                    <a:pt x="6110" y="13936"/>
                  </a:cubicBezTo>
                  <a:cubicBezTo>
                    <a:pt x="6037" y="14071"/>
                    <a:pt x="5795" y="14172"/>
                    <a:pt x="5592" y="14242"/>
                  </a:cubicBezTo>
                  <a:cubicBezTo>
                    <a:pt x="5365" y="14321"/>
                    <a:pt x="5159" y="14398"/>
                    <a:pt x="5123" y="14559"/>
                  </a:cubicBezTo>
                  <a:cubicBezTo>
                    <a:pt x="5218" y="14536"/>
                    <a:pt x="5303" y="14526"/>
                    <a:pt x="5403" y="14542"/>
                  </a:cubicBezTo>
                  <a:cubicBezTo>
                    <a:pt x="5488" y="14555"/>
                    <a:pt x="5565" y="14589"/>
                    <a:pt x="5657" y="14583"/>
                  </a:cubicBezTo>
                  <a:cubicBezTo>
                    <a:pt x="5859" y="14568"/>
                    <a:pt x="5812" y="14460"/>
                    <a:pt x="5901" y="14390"/>
                  </a:cubicBezTo>
                  <a:cubicBezTo>
                    <a:pt x="5998" y="14314"/>
                    <a:pt x="6334" y="14317"/>
                    <a:pt x="6483" y="14328"/>
                  </a:cubicBezTo>
                  <a:cubicBezTo>
                    <a:pt x="6699" y="14343"/>
                    <a:pt x="6675" y="14476"/>
                    <a:pt x="6728" y="14572"/>
                  </a:cubicBezTo>
                  <a:cubicBezTo>
                    <a:pt x="6774" y="14655"/>
                    <a:pt x="6890" y="14694"/>
                    <a:pt x="6978" y="14761"/>
                  </a:cubicBezTo>
                  <a:cubicBezTo>
                    <a:pt x="6843" y="14820"/>
                    <a:pt x="6711" y="14879"/>
                    <a:pt x="6692" y="14982"/>
                  </a:cubicBezTo>
                  <a:cubicBezTo>
                    <a:pt x="6671" y="15098"/>
                    <a:pt x="6778" y="15175"/>
                    <a:pt x="6968" y="15209"/>
                  </a:cubicBezTo>
                  <a:cubicBezTo>
                    <a:pt x="6754" y="15242"/>
                    <a:pt x="6809" y="15403"/>
                    <a:pt x="6776" y="15500"/>
                  </a:cubicBezTo>
                  <a:cubicBezTo>
                    <a:pt x="6732" y="15634"/>
                    <a:pt x="6621" y="15737"/>
                    <a:pt x="6439" y="15825"/>
                  </a:cubicBezTo>
                  <a:cubicBezTo>
                    <a:pt x="6271" y="15907"/>
                    <a:pt x="6124" y="15998"/>
                    <a:pt x="5960" y="16081"/>
                  </a:cubicBezTo>
                  <a:cubicBezTo>
                    <a:pt x="5754" y="16184"/>
                    <a:pt x="5491" y="16178"/>
                    <a:pt x="5253" y="16241"/>
                  </a:cubicBezTo>
                  <a:cubicBezTo>
                    <a:pt x="5028" y="16300"/>
                    <a:pt x="4935" y="16389"/>
                    <a:pt x="4861" y="16518"/>
                  </a:cubicBezTo>
                  <a:cubicBezTo>
                    <a:pt x="4732" y="16505"/>
                    <a:pt x="4494" y="16456"/>
                    <a:pt x="4366" y="16484"/>
                  </a:cubicBezTo>
                  <a:cubicBezTo>
                    <a:pt x="4267" y="16506"/>
                    <a:pt x="4298" y="16562"/>
                    <a:pt x="4237" y="16605"/>
                  </a:cubicBezTo>
                  <a:cubicBezTo>
                    <a:pt x="4156" y="16661"/>
                    <a:pt x="4003" y="16664"/>
                    <a:pt x="3895" y="16694"/>
                  </a:cubicBezTo>
                  <a:cubicBezTo>
                    <a:pt x="3755" y="16734"/>
                    <a:pt x="3698" y="16799"/>
                    <a:pt x="3677" y="16885"/>
                  </a:cubicBezTo>
                  <a:cubicBezTo>
                    <a:pt x="3853" y="16850"/>
                    <a:pt x="4258" y="16839"/>
                    <a:pt x="4248" y="17007"/>
                  </a:cubicBezTo>
                  <a:cubicBezTo>
                    <a:pt x="4241" y="17119"/>
                    <a:pt x="3861" y="17125"/>
                    <a:pt x="4033" y="17260"/>
                  </a:cubicBezTo>
                  <a:cubicBezTo>
                    <a:pt x="4099" y="17313"/>
                    <a:pt x="4216" y="17339"/>
                    <a:pt x="4288" y="17388"/>
                  </a:cubicBezTo>
                  <a:cubicBezTo>
                    <a:pt x="4352" y="17433"/>
                    <a:pt x="4374" y="17480"/>
                    <a:pt x="4478" y="17500"/>
                  </a:cubicBezTo>
                  <a:cubicBezTo>
                    <a:pt x="4770" y="17557"/>
                    <a:pt x="5134" y="17421"/>
                    <a:pt x="5328" y="17311"/>
                  </a:cubicBezTo>
                  <a:cubicBezTo>
                    <a:pt x="5518" y="17203"/>
                    <a:pt x="5637" y="17215"/>
                    <a:pt x="5881" y="17198"/>
                  </a:cubicBezTo>
                  <a:cubicBezTo>
                    <a:pt x="5861" y="17144"/>
                    <a:pt x="5987" y="17090"/>
                    <a:pt x="6068" y="17131"/>
                  </a:cubicBezTo>
                  <a:cubicBezTo>
                    <a:pt x="6135" y="17164"/>
                    <a:pt x="6087" y="17248"/>
                    <a:pt x="6161" y="17292"/>
                  </a:cubicBezTo>
                  <a:cubicBezTo>
                    <a:pt x="6288" y="17368"/>
                    <a:pt x="6653" y="17305"/>
                    <a:pt x="6662" y="17440"/>
                  </a:cubicBezTo>
                  <a:cubicBezTo>
                    <a:pt x="6534" y="17458"/>
                    <a:pt x="6189" y="17477"/>
                    <a:pt x="6332" y="17597"/>
                  </a:cubicBezTo>
                  <a:cubicBezTo>
                    <a:pt x="6460" y="17706"/>
                    <a:pt x="6793" y="17615"/>
                    <a:pt x="6982" y="17638"/>
                  </a:cubicBezTo>
                  <a:cubicBezTo>
                    <a:pt x="7061" y="17580"/>
                    <a:pt x="7162" y="17503"/>
                    <a:pt x="7307" y="17520"/>
                  </a:cubicBezTo>
                  <a:cubicBezTo>
                    <a:pt x="7463" y="17538"/>
                    <a:pt x="7573" y="17650"/>
                    <a:pt x="7649" y="17720"/>
                  </a:cubicBezTo>
                  <a:cubicBezTo>
                    <a:pt x="7845" y="17901"/>
                    <a:pt x="7999" y="18039"/>
                    <a:pt x="8393" y="18080"/>
                  </a:cubicBezTo>
                  <a:cubicBezTo>
                    <a:pt x="8845" y="18127"/>
                    <a:pt x="9018" y="17994"/>
                    <a:pt x="9223" y="17795"/>
                  </a:cubicBezTo>
                  <a:cubicBezTo>
                    <a:pt x="9434" y="17589"/>
                    <a:pt x="9736" y="17671"/>
                    <a:pt x="10073" y="17612"/>
                  </a:cubicBezTo>
                  <a:cubicBezTo>
                    <a:pt x="10185" y="17592"/>
                    <a:pt x="10261" y="17553"/>
                    <a:pt x="10330" y="17507"/>
                  </a:cubicBezTo>
                  <a:cubicBezTo>
                    <a:pt x="10366" y="17483"/>
                    <a:pt x="10400" y="17457"/>
                    <a:pt x="10436" y="17432"/>
                  </a:cubicBezTo>
                  <a:cubicBezTo>
                    <a:pt x="10545" y="17355"/>
                    <a:pt x="10668" y="17300"/>
                    <a:pt x="10821" y="17254"/>
                  </a:cubicBezTo>
                  <a:cubicBezTo>
                    <a:pt x="10695" y="17387"/>
                    <a:pt x="10560" y="17515"/>
                    <a:pt x="10381" y="17627"/>
                  </a:cubicBezTo>
                  <a:cubicBezTo>
                    <a:pt x="10196" y="17742"/>
                    <a:pt x="9970" y="17835"/>
                    <a:pt x="9789" y="17952"/>
                  </a:cubicBezTo>
                  <a:cubicBezTo>
                    <a:pt x="9503" y="18137"/>
                    <a:pt x="9500" y="18546"/>
                    <a:pt x="8983" y="18573"/>
                  </a:cubicBezTo>
                  <a:cubicBezTo>
                    <a:pt x="8683" y="18588"/>
                    <a:pt x="8377" y="18517"/>
                    <a:pt x="8087" y="18484"/>
                  </a:cubicBezTo>
                  <a:cubicBezTo>
                    <a:pt x="7789" y="18450"/>
                    <a:pt x="7489" y="18445"/>
                    <a:pt x="7188" y="18461"/>
                  </a:cubicBezTo>
                  <a:cubicBezTo>
                    <a:pt x="6988" y="18472"/>
                    <a:pt x="6682" y="18481"/>
                    <a:pt x="6553" y="18583"/>
                  </a:cubicBezTo>
                  <a:cubicBezTo>
                    <a:pt x="6438" y="18675"/>
                    <a:pt x="6509" y="18800"/>
                    <a:pt x="6440" y="18900"/>
                  </a:cubicBezTo>
                  <a:cubicBezTo>
                    <a:pt x="6298" y="19108"/>
                    <a:pt x="5964" y="18961"/>
                    <a:pt x="5734" y="19035"/>
                  </a:cubicBezTo>
                  <a:cubicBezTo>
                    <a:pt x="5454" y="19126"/>
                    <a:pt x="5630" y="19298"/>
                    <a:pt x="5648" y="19433"/>
                  </a:cubicBezTo>
                  <a:cubicBezTo>
                    <a:pt x="5671" y="19608"/>
                    <a:pt x="5271" y="19742"/>
                    <a:pt x="5108" y="19873"/>
                  </a:cubicBezTo>
                  <a:cubicBezTo>
                    <a:pt x="5043" y="19924"/>
                    <a:pt x="5061" y="19988"/>
                    <a:pt x="4969" y="20030"/>
                  </a:cubicBezTo>
                  <a:cubicBezTo>
                    <a:pt x="4900" y="20061"/>
                    <a:pt x="4775" y="20058"/>
                    <a:pt x="4689" y="20092"/>
                  </a:cubicBezTo>
                  <a:cubicBezTo>
                    <a:pt x="4493" y="20169"/>
                    <a:pt x="4305" y="20319"/>
                    <a:pt x="4207" y="20441"/>
                  </a:cubicBezTo>
                  <a:cubicBezTo>
                    <a:pt x="4119" y="20550"/>
                    <a:pt x="4096" y="20682"/>
                    <a:pt x="3946" y="20772"/>
                  </a:cubicBezTo>
                  <a:cubicBezTo>
                    <a:pt x="3755" y="20886"/>
                    <a:pt x="3439" y="20901"/>
                    <a:pt x="3196" y="20963"/>
                  </a:cubicBezTo>
                  <a:cubicBezTo>
                    <a:pt x="2982" y="21017"/>
                    <a:pt x="2709" y="21130"/>
                    <a:pt x="2754" y="21284"/>
                  </a:cubicBezTo>
                  <a:cubicBezTo>
                    <a:pt x="2789" y="21400"/>
                    <a:pt x="2949" y="21388"/>
                    <a:pt x="3071" y="21322"/>
                  </a:cubicBezTo>
                  <a:cubicBezTo>
                    <a:pt x="3183" y="21262"/>
                    <a:pt x="3260" y="21169"/>
                    <a:pt x="3434" y="21218"/>
                  </a:cubicBezTo>
                  <a:cubicBezTo>
                    <a:pt x="3616" y="21269"/>
                    <a:pt x="3743" y="21397"/>
                    <a:pt x="3894" y="21474"/>
                  </a:cubicBezTo>
                  <a:cubicBezTo>
                    <a:pt x="3957" y="21505"/>
                    <a:pt x="4025" y="21533"/>
                    <a:pt x="4095" y="21559"/>
                  </a:cubicBezTo>
                  <a:cubicBezTo>
                    <a:pt x="4075" y="21449"/>
                    <a:pt x="4411" y="21451"/>
                    <a:pt x="4333" y="21329"/>
                  </a:cubicBezTo>
                  <a:cubicBezTo>
                    <a:pt x="4286" y="21255"/>
                    <a:pt x="4232" y="21284"/>
                    <a:pt x="4333" y="21211"/>
                  </a:cubicBezTo>
                  <a:cubicBezTo>
                    <a:pt x="4426" y="21144"/>
                    <a:pt x="4417" y="21068"/>
                    <a:pt x="4424" y="20985"/>
                  </a:cubicBezTo>
                  <a:cubicBezTo>
                    <a:pt x="4438" y="21037"/>
                    <a:pt x="4466" y="21093"/>
                    <a:pt x="4510" y="21139"/>
                  </a:cubicBezTo>
                  <a:cubicBezTo>
                    <a:pt x="4570" y="21075"/>
                    <a:pt x="4635" y="21009"/>
                    <a:pt x="4747" y="20969"/>
                  </a:cubicBezTo>
                  <a:cubicBezTo>
                    <a:pt x="4827" y="20941"/>
                    <a:pt x="4935" y="20934"/>
                    <a:pt x="5004" y="20896"/>
                  </a:cubicBezTo>
                  <a:cubicBezTo>
                    <a:pt x="5119" y="20832"/>
                    <a:pt x="5039" y="20695"/>
                    <a:pt x="5218" y="20678"/>
                  </a:cubicBezTo>
                  <a:cubicBezTo>
                    <a:pt x="5313" y="20670"/>
                    <a:pt x="5427" y="20698"/>
                    <a:pt x="5527" y="20694"/>
                  </a:cubicBezTo>
                  <a:cubicBezTo>
                    <a:pt x="5654" y="20690"/>
                    <a:pt x="5774" y="20664"/>
                    <a:pt x="5900" y="20654"/>
                  </a:cubicBezTo>
                  <a:cubicBezTo>
                    <a:pt x="6163" y="20634"/>
                    <a:pt x="6685" y="20709"/>
                    <a:pt x="6932" y="20766"/>
                  </a:cubicBezTo>
                  <a:cubicBezTo>
                    <a:pt x="7156" y="20818"/>
                    <a:pt x="7334" y="20898"/>
                    <a:pt x="7544" y="20963"/>
                  </a:cubicBezTo>
                  <a:cubicBezTo>
                    <a:pt x="7807" y="21043"/>
                    <a:pt x="7827" y="20909"/>
                    <a:pt x="7908" y="20797"/>
                  </a:cubicBezTo>
                  <a:cubicBezTo>
                    <a:pt x="7949" y="20738"/>
                    <a:pt x="8003" y="20701"/>
                    <a:pt x="8094" y="20667"/>
                  </a:cubicBezTo>
                  <a:cubicBezTo>
                    <a:pt x="8156" y="20643"/>
                    <a:pt x="8225" y="20633"/>
                    <a:pt x="8248" y="20589"/>
                  </a:cubicBezTo>
                  <a:cubicBezTo>
                    <a:pt x="8271" y="20544"/>
                    <a:pt x="8208" y="20504"/>
                    <a:pt x="8206" y="20461"/>
                  </a:cubicBezTo>
                  <a:cubicBezTo>
                    <a:pt x="8204" y="20420"/>
                    <a:pt x="8232" y="20408"/>
                    <a:pt x="8265" y="20373"/>
                  </a:cubicBezTo>
                  <a:cubicBezTo>
                    <a:pt x="8390" y="20239"/>
                    <a:pt x="8375" y="20073"/>
                    <a:pt x="8395" y="19925"/>
                  </a:cubicBezTo>
                  <a:cubicBezTo>
                    <a:pt x="8521" y="19980"/>
                    <a:pt x="8617" y="19962"/>
                    <a:pt x="8749" y="19923"/>
                  </a:cubicBezTo>
                  <a:cubicBezTo>
                    <a:pt x="8956" y="19862"/>
                    <a:pt x="9157" y="19818"/>
                    <a:pt x="9386" y="19787"/>
                  </a:cubicBezTo>
                  <a:cubicBezTo>
                    <a:pt x="9581" y="19761"/>
                    <a:pt x="9814" y="19715"/>
                    <a:pt x="10017" y="19731"/>
                  </a:cubicBezTo>
                  <a:cubicBezTo>
                    <a:pt x="10219" y="19747"/>
                    <a:pt x="10350" y="19841"/>
                    <a:pt x="10471" y="19926"/>
                  </a:cubicBezTo>
                  <a:cubicBezTo>
                    <a:pt x="10624" y="20034"/>
                    <a:pt x="10781" y="20134"/>
                    <a:pt x="10966" y="20225"/>
                  </a:cubicBezTo>
                  <a:cubicBezTo>
                    <a:pt x="10869" y="20035"/>
                    <a:pt x="11006" y="19840"/>
                    <a:pt x="11407" y="19934"/>
                  </a:cubicBezTo>
                  <a:cubicBezTo>
                    <a:pt x="11564" y="19971"/>
                    <a:pt x="12164" y="20188"/>
                    <a:pt x="12196" y="19949"/>
                  </a:cubicBezTo>
                  <a:cubicBezTo>
                    <a:pt x="12209" y="19859"/>
                    <a:pt x="12026" y="19823"/>
                    <a:pt x="11906" y="19800"/>
                  </a:cubicBezTo>
                  <a:cubicBezTo>
                    <a:pt x="11949" y="19734"/>
                    <a:pt x="12162" y="19814"/>
                    <a:pt x="12264" y="19793"/>
                  </a:cubicBezTo>
                  <a:cubicBezTo>
                    <a:pt x="12457" y="19754"/>
                    <a:pt x="12588" y="19721"/>
                    <a:pt x="12802" y="19721"/>
                  </a:cubicBezTo>
                  <a:cubicBezTo>
                    <a:pt x="13016" y="19720"/>
                    <a:pt x="13124" y="19710"/>
                    <a:pt x="13302" y="19640"/>
                  </a:cubicBezTo>
                  <a:cubicBezTo>
                    <a:pt x="13454" y="19581"/>
                    <a:pt x="13578" y="19573"/>
                    <a:pt x="13758" y="19567"/>
                  </a:cubicBezTo>
                  <a:cubicBezTo>
                    <a:pt x="13721" y="19503"/>
                    <a:pt x="13686" y="19438"/>
                    <a:pt x="13638" y="19376"/>
                  </a:cubicBezTo>
                  <a:cubicBezTo>
                    <a:pt x="13772" y="19427"/>
                    <a:pt x="13949" y="19513"/>
                    <a:pt x="14119" y="19518"/>
                  </a:cubicBezTo>
                  <a:cubicBezTo>
                    <a:pt x="14211" y="19521"/>
                    <a:pt x="14260" y="19483"/>
                    <a:pt x="14343" y="19477"/>
                  </a:cubicBezTo>
                  <a:cubicBezTo>
                    <a:pt x="14457" y="19469"/>
                    <a:pt x="14565" y="19533"/>
                    <a:pt x="14650" y="19567"/>
                  </a:cubicBezTo>
                  <a:cubicBezTo>
                    <a:pt x="14804" y="19629"/>
                    <a:pt x="14959" y="19676"/>
                    <a:pt x="15153" y="19659"/>
                  </a:cubicBezTo>
                  <a:cubicBezTo>
                    <a:pt x="15404" y="19638"/>
                    <a:pt x="15629" y="19548"/>
                    <a:pt x="15868" y="19503"/>
                  </a:cubicBezTo>
                  <a:cubicBezTo>
                    <a:pt x="16156" y="19449"/>
                    <a:pt x="16450" y="19446"/>
                    <a:pt x="16739" y="19501"/>
                  </a:cubicBezTo>
                  <a:cubicBezTo>
                    <a:pt x="16957" y="19542"/>
                    <a:pt x="17173" y="19633"/>
                    <a:pt x="17406" y="19640"/>
                  </a:cubicBezTo>
                  <a:cubicBezTo>
                    <a:pt x="17628" y="19648"/>
                    <a:pt x="17819" y="19559"/>
                    <a:pt x="17997" y="19496"/>
                  </a:cubicBezTo>
                  <a:cubicBezTo>
                    <a:pt x="18266" y="19400"/>
                    <a:pt x="18570" y="19331"/>
                    <a:pt x="18868" y="19270"/>
                  </a:cubicBezTo>
                  <a:cubicBezTo>
                    <a:pt x="19045" y="19234"/>
                    <a:pt x="19411" y="19285"/>
                    <a:pt x="19495" y="19162"/>
                  </a:cubicBezTo>
                  <a:cubicBezTo>
                    <a:pt x="19545" y="19090"/>
                    <a:pt x="19474" y="19015"/>
                    <a:pt x="19571" y="18947"/>
                  </a:cubicBezTo>
                  <a:cubicBezTo>
                    <a:pt x="19649" y="18892"/>
                    <a:pt x="19798" y="18869"/>
                    <a:pt x="19896" y="18825"/>
                  </a:cubicBezTo>
                  <a:cubicBezTo>
                    <a:pt x="20447" y="18743"/>
                    <a:pt x="20649" y="18537"/>
                    <a:pt x="20455" y="18231"/>
                  </a:cubicBezTo>
                  <a:cubicBezTo>
                    <a:pt x="20614" y="18195"/>
                    <a:pt x="20683" y="18097"/>
                    <a:pt x="20512" y="18064"/>
                  </a:cubicBezTo>
                  <a:cubicBezTo>
                    <a:pt x="20306" y="18024"/>
                    <a:pt x="20085" y="18082"/>
                    <a:pt x="19882" y="18101"/>
                  </a:cubicBezTo>
                  <a:cubicBezTo>
                    <a:pt x="19679" y="18120"/>
                    <a:pt x="19500" y="18145"/>
                    <a:pt x="19289" y="18135"/>
                  </a:cubicBezTo>
                  <a:cubicBezTo>
                    <a:pt x="19427" y="18089"/>
                    <a:pt x="19331" y="17994"/>
                    <a:pt x="19222" y="17963"/>
                  </a:cubicBezTo>
                  <a:cubicBezTo>
                    <a:pt x="19123" y="17933"/>
                    <a:pt x="18967" y="17938"/>
                    <a:pt x="18866" y="17963"/>
                  </a:cubicBezTo>
                  <a:cubicBezTo>
                    <a:pt x="18785" y="17983"/>
                    <a:pt x="18670" y="18069"/>
                    <a:pt x="18573" y="18055"/>
                  </a:cubicBezTo>
                  <a:cubicBezTo>
                    <a:pt x="18384" y="18029"/>
                    <a:pt x="18618" y="17962"/>
                    <a:pt x="18669" y="17935"/>
                  </a:cubicBezTo>
                  <a:cubicBezTo>
                    <a:pt x="18954" y="17787"/>
                    <a:pt x="18417" y="17819"/>
                    <a:pt x="18325" y="17798"/>
                  </a:cubicBezTo>
                  <a:cubicBezTo>
                    <a:pt x="18484" y="17663"/>
                    <a:pt x="18826" y="17750"/>
                    <a:pt x="19056" y="17712"/>
                  </a:cubicBezTo>
                  <a:cubicBezTo>
                    <a:pt x="19240" y="17683"/>
                    <a:pt x="19373" y="17587"/>
                    <a:pt x="19408" y="17478"/>
                  </a:cubicBezTo>
                  <a:cubicBezTo>
                    <a:pt x="19356" y="17477"/>
                    <a:pt x="19303" y="17476"/>
                    <a:pt x="19251" y="17475"/>
                  </a:cubicBezTo>
                  <a:cubicBezTo>
                    <a:pt x="19363" y="17426"/>
                    <a:pt x="19534" y="17296"/>
                    <a:pt x="19407" y="17217"/>
                  </a:cubicBezTo>
                  <a:cubicBezTo>
                    <a:pt x="19299" y="17150"/>
                    <a:pt x="19028" y="17216"/>
                    <a:pt x="18897" y="17229"/>
                  </a:cubicBezTo>
                  <a:cubicBezTo>
                    <a:pt x="19041" y="17185"/>
                    <a:pt x="19188" y="17136"/>
                    <a:pt x="19348" y="17112"/>
                  </a:cubicBezTo>
                  <a:cubicBezTo>
                    <a:pt x="19514" y="17089"/>
                    <a:pt x="19685" y="17104"/>
                    <a:pt x="19852" y="17089"/>
                  </a:cubicBezTo>
                  <a:cubicBezTo>
                    <a:pt x="20000" y="17076"/>
                    <a:pt x="20106" y="17035"/>
                    <a:pt x="20198" y="16968"/>
                  </a:cubicBezTo>
                  <a:cubicBezTo>
                    <a:pt x="20259" y="16924"/>
                    <a:pt x="20323" y="16863"/>
                    <a:pt x="20178" y="16848"/>
                  </a:cubicBezTo>
                  <a:cubicBezTo>
                    <a:pt x="20167" y="16788"/>
                    <a:pt x="20218" y="16676"/>
                    <a:pt x="20076" y="16658"/>
                  </a:cubicBezTo>
                  <a:cubicBezTo>
                    <a:pt x="20238" y="16642"/>
                    <a:pt x="20377" y="16695"/>
                    <a:pt x="20495" y="16629"/>
                  </a:cubicBezTo>
                  <a:cubicBezTo>
                    <a:pt x="20591" y="16576"/>
                    <a:pt x="20615" y="16489"/>
                    <a:pt x="20700" y="16430"/>
                  </a:cubicBezTo>
                  <a:cubicBezTo>
                    <a:pt x="20780" y="16376"/>
                    <a:pt x="20889" y="16368"/>
                    <a:pt x="20977" y="16322"/>
                  </a:cubicBezTo>
                  <a:cubicBezTo>
                    <a:pt x="21107" y="16253"/>
                    <a:pt x="21065" y="16108"/>
                    <a:pt x="21109" y="16015"/>
                  </a:cubicBezTo>
                  <a:cubicBezTo>
                    <a:pt x="21277" y="15656"/>
                    <a:pt x="21580" y="15263"/>
                    <a:pt x="21392" y="1488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9" name="Shape 36">
              <a:extLst>
                <a:ext uri="{FF2B5EF4-FFF2-40B4-BE49-F238E27FC236}">
                  <a16:creationId xmlns:a16="http://schemas.microsoft.com/office/drawing/2014/main" id="{F8169A3C-4C75-2592-DEF2-71C6E3C00FF9}"/>
                </a:ext>
              </a:extLst>
            </p:cNvPr>
            <p:cNvSpPr/>
            <p:nvPr/>
          </p:nvSpPr>
          <p:spPr>
            <a:xfrm>
              <a:off x="1416624" y="3216571"/>
              <a:ext cx="169828" cy="259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225" extrusionOk="0">
                  <a:moveTo>
                    <a:pt x="15175" y="3644"/>
                  </a:moveTo>
                  <a:cubicBezTo>
                    <a:pt x="13848" y="1262"/>
                    <a:pt x="8641" y="-844"/>
                    <a:pt x="4982" y="339"/>
                  </a:cubicBezTo>
                  <a:cubicBezTo>
                    <a:pt x="470" y="1797"/>
                    <a:pt x="-682" y="6018"/>
                    <a:pt x="354" y="8911"/>
                  </a:cubicBezTo>
                  <a:cubicBezTo>
                    <a:pt x="732" y="9964"/>
                    <a:pt x="2296" y="10631"/>
                    <a:pt x="2564" y="11681"/>
                  </a:cubicBezTo>
                  <a:cubicBezTo>
                    <a:pt x="2759" y="12445"/>
                    <a:pt x="2709" y="13109"/>
                    <a:pt x="2701" y="13746"/>
                  </a:cubicBezTo>
                  <a:cubicBezTo>
                    <a:pt x="2691" y="14656"/>
                    <a:pt x="2767" y="15510"/>
                    <a:pt x="3773" y="16526"/>
                  </a:cubicBezTo>
                  <a:cubicBezTo>
                    <a:pt x="5201" y="17970"/>
                    <a:pt x="7585" y="19278"/>
                    <a:pt x="10058" y="19895"/>
                  </a:cubicBezTo>
                  <a:cubicBezTo>
                    <a:pt x="13505" y="20756"/>
                    <a:pt x="18618" y="19936"/>
                    <a:pt x="19922" y="17345"/>
                  </a:cubicBezTo>
                  <a:cubicBezTo>
                    <a:pt x="20918" y="15367"/>
                    <a:pt x="20741" y="13028"/>
                    <a:pt x="16739" y="13547"/>
                  </a:cubicBezTo>
                  <a:cubicBezTo>
                    <a:pt x="17738" y="12727"/>
                    <a:pt x="18814" y="11349"/>
                    <a:pt x="18235" y="10234"/>
                  </a:cubicBezTo>
                  <a:cubicBezTo>
                    <a:pt x="18141" y="10054"/>
                    <a:pt x="16562" y="8146"/>
                    <a:pt x="15670" y="8912"/>
                  </a:cubicBezTo>
                  <a:cubicBezTo>
                    <a:pt x="16794" y="7946"/>
                    <a:pt x="15750" y="4677"/>
                    <a:pt x="15175" y="364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10" name="Shape 37">
              <a:extLst>
                <a:ext uri="{FF2B5EF4-FFF2-40B4-BE49-F238E27FC236}">
                  <a16:creationId xmlns:a16="http://schemas.microsoft.com/office/drawing/2014/main" id="{B98165DA-6079-22C6-7D2D-B3BE5CBAF28A}"/>
                </a:ext>
              </a:extLst>
            </p:cNvPr>
            <p:cNvSpPr/>
            <p:nvPr/>
          </p:nvSpPr>
          <p:spPr>
            <a:xfrm>
              <a:off x="833308" y="2783251"/>
              <a:ext cx="428111" cy="560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0932" extrusionOk="0">
                  <a:moveTo>
                    <a:pt x="16464" y="10351"/>
                  </a:moveTo>
                  <a:cubicBezTo>
                    <a:pt x="16925" y="9578"/>
                    <a:pt x="16642" y="8592"/>
                    <a:pt x="17350" y="7894"/>
                  </a:cubicBezTo>
                  <a:cubicBezTo>
                    <a:pt x="17775" y="7475"/>
                    <a:pt x="18346" y="7326"/>
                    <a:pt x="18655" y="6814"/>
                  </a:cubicBezTo>
                  <a:cubicBezTo>
                    <a:pt x="18968" y="6294"/>
                    <a:pt x="18874" y="5695"/>
                    <a:pt x="19266" y="5184"/>
                  </a:cubicBezTo>
                  <a:cubicBezTo>
                    <a:pt x="19603" y="4745"/>
                    <a:pt x="20219" y="4489"/>
                    <a:pt x="20557" y="4052"/>
                  </a:cubicBezTo>
                  <a:cubicBezTo>
                    <a:pt x="21010" y="3464"/>
                    <a:pt x="21410" y="186"/>
                    <a:pt x="20263" y="5"/>
                  </a:cubicBezTo>
                  <a:cubicBezTo>
                    <a:pt x="19548" y="-109"/>
                    <a:pt x="19693" y="1782"/>
                    <a:pt x="19584" y="2026"/>
                  </a:cubicBezTo>
                  <a:cubicBezTo>
                    <a:pt x="19116" y="3067"/>
                    <a:pt x="17404" y="3604"/>
                    <a:pt x="16388" y="4310"/>
                  </a:cubicBezTo>
                  <a:cubicBezTo>
                    <a:pt x="14774" y="5431"/>
                    <a:pt x="12802" y="6435"/>
                    <a:pt x="13238" y="8300"/>
                  </a:cubicBezTo>
                  <a:cubicBezTo>
                    <a:pt x="11694" y="8861"/>
                    <a:pt x="11036" y="9503"/>
                    <a:pt x="10463" y="10749"/>
                  </a:cubicBezTo>
                  <a:cubicBezTo>
                    <a:pt x="9658" y="9662"/>
                    <a:pt x="10395" y="8359"/>
                    <a:pt x="8145" y="9074"/>
                  </a:cubicBezTo>
                  <a:cubicBezTo>
                    <a:pt x="6414" y="9624"/>
                    <a:pt x="6102" y="10676"/>
                    <a:pt x="4946" y="11600"/>
                  </a:cubicBezTo>
                  <a:cubicBezTo>
                    <a:pt x="4328" y="10636"/>
                    <a:pt x="2976" y="10956"/>
                    <a:pt x="2336" y="11662"/>
                  </a:cubicBezTo>
                  <a:cubicBezTo>
                    <a:pt x="1588" y="12487"/>
                    <a:pt x="1665" y="13690"/>
                    <a:pt x="1331" y="14627"/>
                  </a:cubicBezTo>
                  <a:cubicBezTo>
                    <a:pt x="1059" y="15392"/>
                    <a:pt x="-190" y="16307"/>
                    <a:pt x="24" y="17132"/>
                  </a:cubicBezTo>
                  <a:cubicBezTo>
                    <a:pt x="305" y="18208"/>
                    <a:pt x="1806" y="17788"/>
                    <a:pt x="2572" y="17248"/>
                  </a:cubicBezTo>
                  <a:cubicBezTo>
                    <a:pt x="3573" y="16544"/>
                    <a:pt x="3977" y="15458"/>
                    <a:pt x="4297" y="14484"/>
                  </a:cubicBezTo>
                  <a:cubicBezTo>
                    <a:pt x="4851" y="14462"/>
                    <a:pt x="6358" y="14255"/>
                    <a:pt x="6016" y="15028"/>
                  </a:cubicBezTo>
                  <a:cubicBezTo>
                    <a:pt x="5826" y="15462"/>
                    <a:pt x="4455" y="15299"/>
                    <a:pt x="4388" y="15882"/>
                  </a:cubicBezTo>
                  <a:cubicBezTo>
                    <a:pt x="4332" y="16373"/>
                    <a:pt x="5806" y="16918"/>
                    <a:pt x="5992" y="17545"/>
                  </a:cubicBezTo>
                  <a:cubicBezTo>
                    <a:pt x="6192" y="18214"/>
                    <a:pt x="3407" y="21491"/>
                    <a:pt x="6387" y="20848"/>
                  </a:cubicBezTo>
                  <a:cubicBezTo>
                    <a:pt x="7107" y="20693"/>
                    <a:pt x="7278" y="19963"/>
                    <a:pt x="7774" y="19616"/>
                  </a:cubicBezTo>
                  <a:cubicBezTo>
                    <a:pt x="8616" y="19028"/>
                    <a:pt x="9884" y="19191"/>
                    <a:pt x="10863" y="18750"/>
                  </a:cubicBezTo>
                  <a:cubicBezTo>
                    <a:pt x="11821" y="18318"/>
                    <a:pt x="12715" y="17761"/>
                    <a:pt x="12967" y="16888"/>
                  </a:cubicBezTo>
                  <a:cubicBezTo>
                    <a:pt x="13354" y="15545"/>
                    <a:pt x="11794" y="14334"/>
                    <a:pt x="11056" y="13214"/>
                  </a:cubicBezTo>
                  <a:cubicBezTo>
                    <a:pt x="11781" y="13481"/>
                    <a:pt x="13497" y="14121"/>
                    <a:pt x="14227" y="13586"/>
                  </a:cubicBezTo>
                  <a:cubicBezTo>
                    <a:pt x="14701" y="13239"/>
                    <a:pt x="14378" y="12604"/>
                    <a:pt x="14574" y="12190"/>
                  </a:cubicBezTo>
                  <a:cubicBezTo>
                    <a:pt x="14924" y="11452"/>
                    <a:pt x="16034" y="11073"/>
                    <a:pt x="16464" y="1035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11" name="Shape 38">
              <a:extLst>
                <a:ext uri="{FF2B5EF4-FFF2-40B4-BE49-F238E27FC236}">
                  <a16:creationId xmlns:a16="http://schemas.microsoft.com/office/drawing/2014/main" id="{CA4A32FB-F817-240C-F853-F968B00303E4}"/>
                </a:ext>
              </a:extLst>
            </p:cNvPr>
            <p:cNvSpPr/>
            <p:nvPr/>
          </p:nvSpPr>
          <p:spPr>
            <a:xfrm>
              <a:off x="966638" y="2866582"/>
              <a:ext cx="63493" cy="9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01" h="18177" extrusionOk="0">
                  <a:moveTo>
                    <a:pt x="8574" y="17459"/>
                  </a:moveTo>
                  <a:cubicBezTo>
                    <a:pt x="9293" y="17103"/>
                    <a:pt x="9819" y="16649"/>
                    <a:pt x="10207" y="16132"/>
                  </a:cubicBezTo>
                  <a:cubicBezTo>
                    <a:pt x="12229" y="13440"/>
                    <a:pt x="10627" y="8950"/>
                    <a:pt x="13626" y="6695"/>
                  </a:cubicBezTo>
                  <a:cubicBezTo>
                    <a:pt x="17492" y="3786"/>
                    <a:pt x="20777" y="-823"/>
                    <a:pt x="12800" y="127"/>
                  </a:cubicBezTo>
                  <a:cubicBezTo>
                    <a:pt x="7340" y="774"/>
                    <a:pt x="1412" y="5270"/>
                    <a:pt x="216" y="8701"/>
                  </a:cubicBezTo>
                  <a:cubicBezTo>
                    <a:pt x="-823" y="11692"/>
                    <a:pt x="1874" y="20777"/>
                    <a:pt x="8574" y="1745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12" name="Shape 39">
              <a:extLst>
                <a:ext uri="{FF2B5EF4-FFF2-40B4-BE49-F238E27FC236}">
                  <a16:creationId xmlns:a16="http://schemas.microsoft.com/office/drawing/2014/main" id="{183CE435-B781-C3BC-9FA1-90E2517B8F08}"/>
                </a:ext>
              </a:extLst>
            </p:cNvPr>
            <p:cNvSpPr/>
            <p:nvPr/>
          </p:nvSpPr>
          <p:spPr>
            <a:xfrm>
              <a:off x="883307" y="2399928"/>
              <a:ext cx="411503" cy="336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9" h="20750" extrusionOk="0">
                  <a:moveTo>
                    <a:pt x="19559" y="10591"/>
                  </a:moveTo>
                  <a:cubicBezTo>
                    <a:pt x="18271" y="10199"/>
                    <a:pt x="17468" y="8750"/>
                    <a:pt x="16444" y="7804"/>
                  </a:cubicBezTo>
                  <a:cubicBezTo>
                    <a:pt x="15276" y="6727"/>
                    <a:pt x="14123" y="7023"/>
                    <a:pt x="12831" y="6463"/>
                  </a:cubicBezTo>
                  <a:cubicBezTo>
                    <a:pt x="11272" y="5787"/>
                    <a:pt x="11251" y="3095"/>
                    <a:pt x="10303" y="1674"/>
                  </a:cubicBezTo>
                  <a:cubicBezTo>
                    <a:pt x="9009" y="-263"/>
                    <a:pt x="7140" y="-400"/>
                    <a:pt x="5448" y="653"/>
                  </a:cubicBezTo>
                  <a:cubicBezTo>
                    <a:pt x="4611" y="1175"/>
                    <a:pt x="2674" y="1866"/>
                    <a:pt x="2604" y="3361"/>
                  </a:cubicBezTo>
                  <a:cubicBezTo>
                    <a:pt x="2594" y="3576"/>
                    <a:pt x="2935" y="4152"/>
                    <a:pt x="2945" y="4523"/>
                  </a:cubicBezTo>
                  <a:cubicBezTo>
                    <a:pt x="2977" y="5728"/>
                    <a:pt x="2632" y="5837"/>
                    <a:pt x="3664" y="6164"/>
                  </a:cubicBezTo>
                  <a:cubicBezTo>
                    <a:pt x="4263" y="6354"/>
                    <a:pt x="5013" y="5894"/>
                    <a:pt x="5591" y="6181"/>
                  </a:cubicBezTo>
                  <a:cubicBezTo>
                    <a:pt x="6590" y="6679"/>
                    <a:pt x="6750" y="8321"/>
                    <a:pt x="7705" y="8855"/>
                  </a:cubicBezTo>
                  <a:cubicBezTo>
                    <a:pt x="8499" y="9300"/>
                    <a:pt x="9369" y="8651"/>
                    <a:pt x="10187" y="8852"/>
                  </a:cubicBezTo>
                  <a:cubicBezTo>
                    <a:pt x="10331" y="8888"/>
                    <a:pt x="9091" y="10320"/>
                    <a:pt x="8961" y="10414"/>
                  </a:cubicBezTo>
                  <a:cubicBezTo>
                    <a:pt x="8051" y="11070"/>
                    <a:pt x="4574" y="13832"/>
                    <a:pt x="5795" y="15562"/>
                  </a:cubicBezTo>
                  <a:cubicBezTo>
                    <a:pt x="6982" y="17239"/>
                    <a:pt x="9296" y="14028"/>
                    <a:pt x="10651" y="14074"/>
                  </a:cubicBezTo>
                  <a:cubicBezTo>
                    <a:pt x="11167" y="14092"/>
                    <a:pt x="9657" y="15737"/>
                    <a:pt x="9573" y="15789"/>
                  </a:cubicBezTo>
                  <a:cubicBezTo>
                    <a:pt x="8736" y="16297"/>
                    <a:pt x="7776" y="16441"/>
                    <a:pt x="6868" y="16583"/>
                  </a:cubicBezTo>
                  <a:cubicBezTo>
                    <a:pt x="4876" y="16893"/>
                    <a:pt x="2052" y="14992"/>
                    <a:pt x="383" y="16772"/>
                  </a:cubicBezTo>
                  <a:cubicBezTo>
                    <a:pt x="-1100" y="18353"/>
                    <a:pt x="2144" y="20198"/>
                    <a:pt x="2965" y="20534"/>
                  </a:cubicBezTo>
                  <a:cubicBezTo>
                    <a:pt x="4594" y="21200"/>
                    <a:pt x="5975" y="20163"/>
                    <a:pt x="7497" y="19584"/>
                  </a:cubicBezTo>
                  <a:cubicBezTo>
                    <a:pt x="9014" y="19007"/>
                    <a:pt x="10704" y="19073"/>
                    <a:pt x="12092" y="18001"/>
                  </a:cubicBezTo>
                  <a:cubicBezTo>
                    <a:pt x="12706" y="17526"/>
                    <a:pt x="12981" y="16270"/>
                    <a:pt x="13799" y="16444"/>
                  </a:cubicBezTo>
                  <a:cubicBezTo>
                    <a:pt x="13838" y="16453"/>
                    <a:pt x="13814" y="17574"/>
                    <a:pt x="13820" y="17696"/>
                  </a:cubicBezTo>
                  <a:cubicBezTo>
                    <a:pt x="14939" y="17783"/>
                    <a:pt x="17244" y="16568"/>
                    <a:pt x="18092" y="15568"/>
                  </a:cubicBezTo>
                  <a:cubicBezTo>
                    <a:pt x="18387" y="15218"/>
                    <a:pt x="20500" y="10878"/>
                    <a:pt x="19559" y="1059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13" name="Shape 40">
              <a:extLst>
                <a:ext uri="{FF2B5EF4-FFF2-40B4-BE49-F238E27FC236}">
                  <a16:creationId xmlns:a16="http://schemas.microsoft.com/office/drawing/2014/main" id="{173CB996-1C77-E246-200F-B8761949F6AE}"/>
                </a:ext>
              </a:extLst>
            </p:cNvPr>
            <p:cNvSpPr/>
            <p:nvPr/>
          </p:nvSpPr>
          <p:spPr>
            <a:xfrm>
              <a:off x="749978" y="2366596"/>
              <a:ext cx="124143" cy="100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225" h="17666" extrusionOk="0">
                  <a:moveTo>
                    <a:pt x="6034" y="5912"/>
                  </a:moveTo>
                  <a:cubicBezTo>
                    <a:pt x="4518" y="8252"/>
                    <a:pt x="-4452" y="19270"/>
                    <a:pt x="2790" y="17468"/>
                  </a:cubicBezTo>
                  <a:cubicBezTo>
                    <a:pt x="2953" y="17427"/>
                    <a:pt x="3127" y="17381"/>
                    <a:pt x="3309" y="17327"/>
                  </a:cubicBezTo>
                  <a:cubicBezTo>
                    <a:pt x="5269" y="16737"/>
                    <a:pt x="7107" y="15073"/>
                    <a:pt x="8779" y="13558"/>
                  </a:cubicBezTo>
                  <a:cubicBezTo>
                    <a:pt x="11052" y="11500"/>
                    <a:pt x="17148" y="6006"/>
                    <a:pt x="14623" y="938"/>
                  </a:cubicBezTo>
                  <a:cubicBezTo>
                    <a:pt x="12992" y="-2330"/>
                    <a:pt x="7383" y="3827"/>
                    <a:pt x="6034" y="591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14" name="Shape 41">
              <a:extLst>
                <a:ext uri="{FF2B5EF4-FFF2-40B4-BE49-F238E27FC236}">
                  <a16:creationId xmlns:a16="http://schemas.microsoft.com/office/drawing/2014/main" id="{2C222187-DCE5-EE5D-C52C-E8A977DBCC39}"/>
                </a:ext>
              </a:extLst>
            </p:cNvPr>
            <p:cNvSpPr/>
            <p:nvPr/>
          </p:nvSpPr>
          <p:spPr>
            <a:xfrm>
              <a:off x="599981" y="2483260"/>
              <a:ext cx="136156" cy="90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7" h="18339" extrusionOk="0">
                  <a:moveTo>
                    <a:pt x="20990" y="636"/>
                  </a:moveTo>
                  <a:lnTo>
                    <a:pt x="20990" y="1755"/>
                  </a:lnTo>
                  <a:cubicBezTo>
                    <a:pt x="19653" y="-2985"/>
                    <a:pt x="7212" y="3313"/>
                    <a:pt x="5316" y="3903"/>
                  </a:cubicBezTo>
                  <a:cubicBezTo>
                    <a:pt x="1829" y="4986"/>
                    <a:pt x="-390" y="6239"/>
                    <a:pt x="57" y="11500"/>
                  </a:cubicBezTo>
                  <a:cubicBezTo>
                    <a:pt x="463" y="16293"/>
                    <a:pt x="2941" y="18615"/>
                    <a:pt x="6546" y="18313"/>
                  </a:cubicBezTo>
                  <a:cubicBezTo>
                    <a:pt x="6371" y="13403"/>
                    <a:pt x="7664" y="12297"/>
                    <a:pt x="10828" y="11595"/>
                  </a:cubicBezTo>
                  <a:cubicBezTo>
                    <a:pt x="12194" y="11290"/>
                    <a:pt x="12712" y="12560"/>
                    <a:pt x="14197" y="11431"/>
                  </a:cubicBezTo>
                  <a:cubicBezTo>
                    <a:pt x="15436" y="10490"/>
                    <a:pt x="15751" y="7804"/>
                    <a:pt x="16791" y="6498"/>
                  </a:cubicBezTo>
                  <a:cubicBezTo>
                    <a:pt x="17795" y="5238"/>
                    <a:pt x="20307" y="4520"/>
                    <a:pt x="20990" y="2716"/>
                  </a:cubicBezTo>
                  <a:lnTo>
                    <a:pt x="20990" y="3821"/>
                  </a:lnTo>
                  <a:cubicBezTo>
                    <a:pt x="21100" y="3267"/>
                    <a:pt x="21129" y="2788"/>
                    <a:pt x="21099" y="2368"/>
                  </a:cubicBezTo>
                  <a:cubicBezTo>
                    <a:pt x="21210" y="1876"/>
                    <a:pt x="21194" y="1309"/>
                    <a:pt x="20990" y="63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15" name="Shape 42">
              <a:extLst>
                <a:ext uri="{FF2B5EF4-FFF2-40B4-BE49-F238E27FC236}">
                  <a16:creationId xmlns:a16="http://schemas.microsoft.com/office/drawing/2014/main" id="{87B82BBA-FAD5-389F-CC4C-DA027E471BF2}"/>
                </a:ext>
              </a:extLst>
            </p:cNvPr>
            <p:cNvSpPr/>
            <p:nvPr/>
          </p:nvSpPr>
          <p:spPr>
            <a:xfrm>
              <a:off x="999969" y="2116604"/>
              <a:ext cx="52866" cy="70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25" h="20487" extrusionOk="0">
                  <a:moveTo>
                    <a:pt x="1905" y="8381"/>
                  </a:moveTo>
                  <a:cubicBezTo>
                    <a:pt x="-796" y="11702"/>
                    <a:pt x="-1091" y="14802"/>
                    <a:pt x="4104" y="18161"/>
                  </a:cubicBezTo>
                  <a:cubicBezTo>
                    <a:pt x="8743" y="21165"/>
                    <a:pt x="12169" y="21600"/>
                    <a:pt x="16042" y="17433"/>
                  </a:cubicBezTo>
                  <a:cubicBezTo>
                    <a:pt x="20509" y="12628"/>
                    <a:pt x="19531" y="151"/>
                    <a:pt x="10345" y="0"/>
                  </a:cubicBezTo>
                  <a:cubicBezTo>
                    <a:pt x="14580" y="109"/>
                    <a:pt x="1079" y="9392"/>
                    <a:pt x="1905" y="838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16" name="Shape 43">
              <a:extLst>
                <a:ext uri="{FF2B5EF4-FFF2-40B4-BE49-F238E27FC236}">
                  <a16:creationId xmlns:a16="http://schemas.microsoft.com/office/drawing/2014/main" id="{5EE516EE-7450-CEBE-F9FA-FD5A4EDE6F47}"/>
                </a:ext>
              </a:extLst>
            </p:cNvPr>
            <p:cNvSpPr/>
            <p:nvPr/>
          </p:nvSpPr>
          <p:spPr>
            <a:xfrm>
              <a:off x="866640" y="2016607"/>
              <a:ext cx="119644" cy="111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9" h="18534" extrusionOk="0">
                  <a:moveTo>
                    <a:pt x="14814" y="547"/>
                  </a:moveTo>
                  <a:cubicBezTo>
                    <a:pt x="11472" y="-1319"/>
                    <a:pt x="6569" y="1965"/>
                    <a:pt x="4771" y="4734"/>
                  </a:cubicBezTo>
                  <a:cubicBezTo>
                    <a:pt x="3443" y="6787"/>
                    <a:pt x="2445" y="6387"/>
                    <a:pt x="291" y="7281"/>
                  </a:cubicBezTo>
                  <a:cubicBezTo>
                    <a:pt x="-1285" y="7935"/>
                    <a:pt x="4062" y="9788"/>
                    <a:pt x="3890" y="9688"/>
                  </a:cubicBezTo>
                  <a:cubicBezTo>
                    <a:pt x="5506" y="10625"/>
                    <a:pt x="7237" y="12035"/>
                    <a:pt x="8285" y="13731"/>
                  </a:cubicBezTo>
                  <a:cubicBezTo>
                    <a:pt x="10248" y="16913"/>
                    <a:pt x="10825" y="20281"/>
                    <a:pt x="15193" y="17502"/>
                  </a:cubicBezTo>
                  <a:cubicBezTo>
                    <a:pt x="20315" y="14239"/>
                    <a:pt x="20208" y="3554"/>
                    <a:pt x="14814" y="54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17" name="Shape 44">
              <a:extLst>
                <a:ext uri="{FF2B5EF4-FFF2-40B4-BE49-F238E27FC236}">
                  <a16:creationId xmlns:a16="http://schemas.microsoft.com/office/drawing/2014/main" id="{8F6780B5-2B85-C638-B929-C6C03EE186EC}"/>
                </a:ext>
              </a:extLst>
            </p:cNvPr>
            <p:cNvSpPr/>
            <p:nvPr/>
          </p:nvSpPr>
          <p:spPr>
            <a:xfrm>
              <a:off x="499984" y="716646"/>
              <a:ext cx="536217" cy="695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127" extrusionOk="0">
                  <a:moveTo>
                    <a:pt x="73" y="13491"/>
                  </a:moveTo>
                  <a:cubicBezTo>
                    <a:pt x="1500" y="13704"/>
                    <a:pt x="1902" y="15132"/>
                    <a:pt x="3281" y="15455"/>
                  </a:cubicBezTo>
                  <a:cubicBezTo>
                    <a:pt x="3922" y="15605"/>
                    <a:pt x="4628" y="15429"/>
                    <a:pt x="5283" y="15577"/>
                  </a:cubicBezTo>
                  <a:cubicBezTo>
                    <a:pt x="5763" y="15686"/>
                    <a:pt x="6499" y="15899"/>
                    <a:pt x="6110" y="16315"/>
                  </a:cubicBezTo>
                  <a:cubicBezTo>
                    <a:pt x="5948" y="16488"/>
                    <a:pt x="1624" y="16513"/>
                    <a:pt x="2328" y="17125"/>
                  </a:cubicBezTo>
                  <a:cubicBezTo>
                    <a:pt x="2341" y="17136"/>
                    <a:pt x="3942" y="17241"/>
                    <a:pt x="4111" y="17322"/>
                  </a:cubicBezTo>
                  <a:cubicBezTo>
                    <a:pt x="3820" y="17656"/>
                    <a:pt x="3074" y="18312"/>
                    <a:pt x="2591" y="18476"/>
                  </a:cubicBezTo>
                  <a:cubicBezTo>
                    <a:pt x="1931" y="18699"/>
                    <a:pt x="1270" y="18292"/>
                    <a:pt x="616" y="18518"/>
                  </a:cubicBezTo>
                  <a:cubicBezTo>
                    <a:pt x="439" y="19330"/>
                    <a:pt x="2119" y="20294"/>
                    <a:pt x="2836" y="20676"/>
                  </a:cubicBezTo>
                  <a:cubicBezTo>
                    <a:pt x="4405" y="21514"/>
                    <a:pt x="4545" y="21091"/>
                    <a:pt x="5509" y="20158"/>
                  </a:cubicBezTo>
                  <a:cubicBezTo>
                    <a:pt x="6197" y="19491"/>
                    <a:pt x="7834" y="19475"/>
                    <a:pt x="8310" y="18761"/>
                  </a:cubicBezTo>
                  <a:cubicBezTo>
                    <a:pt x="8617" y="18299"/>
                    <a:pt x="8113" y="18223"/>
                    <a:pt x="8128" y="17806"/>
                  </a:cubicBezTo>
                  <a:cubicBezTo>
                    <a:pt x="8158" y="16947"/>
                    <a:pt x="10399" y="17164"/>
                    <a:pt x="10418" y="16919"/>
                  </a:cubicBezTo>
                  <a:cubicBezTo>
                    <a:pt x="10485" y="16040"/>
                    <a:pt x="9766" y="16017"/>
                    <a:pt x="9522" y="15283"/>
                  </a:cubicBezTo>
                  <a:cubicBezTo>
                    <a:pt x="9366" y="14816"/>
                    <a:pt x="9458" y="13906"/>
                    <a:pt x="9710" y="13471"/>
                  </a:cubicBezTo>
                  <a:cubicBezTo>
                    <a:pt x="9697" y="14735"/>
                    <a:pt x="10284" y="16450"/>
                    <a:pt x="12419" y="16327"/>
                  </a:cubicBezTo>
                  <a:cubicBezTo>
                    <a:pt x="14260" y="16220"/>
                    <a:pt x="15489" y="15006"/>
                    <a:pt x="14388" y="13911"/>
                  </a:cubicBezTo>
                  <a:cubicBezTo>
                    <a:pt x="15213" y="13969"/>
                    <a:pt x="16113" y="14188"/>
                    <a:pt x="16709" y="13643"/>
                  </a:cubicBezTo>
                  <a:cubicBezTo>
                    <a:pt x="17320" y="13085"/>
                    <a:pt x="17290" y="11928"/>
                    <a:pt x="16580" y="11433"/>
                  </a:cubicBezTo>
                  <a:cubicBezTo>
                    <a:pt x="16462" y="11243"/>
                    <a:pt x="16320" y="11123"/>
                    <a:pt x="15966" y="11104"/>
                  </a:cubicBezTo>
                  <a:cubicBezTo>
                    <a:pt x="17107" y="10716"/>
                    <a:pt x="17875" y="9523"/>
                    <a:pt x="16667" y="8781"/>
                  </a:cubicBezTo>
                  <a:cubicBezTo>
                    <a:pt x="17095" y="9044"/>
                    <a:pt x="18013" y="8924"/>
                    <a:pt x="18530" y="9029"/>
                  </a:cubicBezTo>
                  <a:cubicBezTo>
                    <a:pt x="19088" y="9143"/>
                    <a:pt x="19610" y="9516"/>
                    <a:pt x="20223" y="9385"/>
                  </a:cubicBezTo>
                  <a:cubicBezTo>
                    <a:pt x="20798" y="9262"/>
                    <a:pt x="21158" y="8798"/>
                    <a:pt x="21310" y="8387"/>
                  </a:cubicBezTo>
                  <a:cubicBezTo>
                    <a:pt x="21359" y="8254"/>
                    <a:pt x="21372" y="7151"/>
                    <a:pt x="21422" y="7136"/>
                  </a:cubicBezTo>
                  <a:cubicBezTo>
                    <a:pt x="20678" y="7360"/>
                    <a:pt x="19133" y="8336"/>
                    <a:pt x="18331" y="8151"/>
                  </a:cubicBezTo>
                  <a:cubicBezTo>
                    <a:pt x="16063" y="7627"/>
                    <a:pt x="21177" y="5284"/>
                    <a:pt x="21125" y="4795"/>
                  </a:cubicBezTo>
                  <a:cubicBezTo>
                    <a:pt x="21090" y="4490"/>
                    <a:pt x="20885" y="4471"/>
                    <a:pt x="20672" y="4439"/>
                  </a:cubicBezTo>
                  <a:cubicBezTo>
                    <a:pt x="19652" y="4280"/>
                    <a:pt x="20482" y="3477"/>
                    <a:pt x="20662" y="3128"/>
                  </a:cubicBezTo>
                  <a:cubicBezTo>
                    <a:pt x="20873" y="2721"/>
                    <a:pt x="20902" y="2478"/>
                    <a:pt x="20799" y="2019"/>
                  </a:cubicBezTo>
                  <a:cubicBezTo>
                    <a:pt x="20691" y="1538"/>
                    <a:pt x="20383" y="1045"/>
                    <a:pt x="19969" y="673"/>
                  </a:cubicBezTo>
                  <a:cubicBezTo>
                    <a:pt x="19851" y="566"/>
                    <a:pt x="18671" y="-86"/>
                    <a:pt x="18621" y="9"/>
                  </a:cubicBezTo>
                  <a:cubicBezTo>
                    <a:pt x="17716" y="1755"/>
                    <a:pt x="14698" y="1884"/>
                    <a:pt x="13713" y="3558"/>
                  </a:cubicBezTo>
                  <a:cubicBezTo>
                    <a:pt x="13379" y="4125"/>
                    <a:pt x="13963" y="4244"/>
                    <a:pt x="13087" y="4453"/>
                  </a:cubicBezTo>
                  <a:cubicBezTo>
                    <a:pt x="11309" y="4877"/>
                    <a:pt x="8810" y="4685"/>
                    <a:pt x="7786" y="6146"/>
                  </a:cubicBezTo>
                  <a:cubicBezTo>
                    <a:pt x="7310" y="6825"/>
                    <a:pt x="7955" y="7222"/>
                    <a:pt x="8073" y="7872"/>
                  </a:cubicBezTo>
                  <a:cubicBezTo>
                    <a:pt x="8016" y="7556"/>
                    <a:pt x="6684" y="7274"/>
                    <a:pt x="6337" y="7226"/>
                  </a:cubicBezTo>
                  <a:cubicBezTo>
                    <a:pt x="6130" y="7830"/>
                    <a:pt x="7510" y="8443"/>
                    <a:pt x="7084" y="9086"/>
                  </a:cubicBezTo>
                  <a:cubicBezTo>
                    <a:pt x="6590" y="9812"/>
                    <a:pt x="4496" y="7609"/>
                    <a:pt x="3988" y="7516"/>
                  </a:cubicBezTo>
                  <a:cubicBezTo>
                    <a:pt x="2943" y="7326"/>
                    <a:pt x="2979" y="7883"/>
                    <a:pt x="2681" y="8422"/>
                  </a:cubicBezTo>
                  <a:cubicBezTo>
                    <a:pt x="2345" y="9028"/>
                    <a:pt x="1749" y="8988"/>
                    <a:pt x="1283" y="9476"/>
                  </a:cubicBezTo>
                  <a:cubicBezTo>
                    <a:pt x="763" y="10020"/>
                    <a:pt x="1146" y="10892"/>
                    <a:pt x="1478" y="11433"/>
                  </a:cubicBezTo>
                  <a:cubicBezTo>
                    <a:pt x="1695" y="11785"/>
                    <a:pt x="2914" y="12897"/>
                    <a:pt x="2565" y="13271"/>
                  </a:cubicBezTo>
                  <a:cubicBezTo>
                    <a:pt x="2247" y="13612"/>
                    <a:pt x="1518" y="13267"/>
                    <a:pt x="1138" y="13202"/>
                  </a:cubicBezTo>
                  <a:cubicBezTo>
                    <a:pt x="965" y="13173"/>
                    <a:pt x="567" y="12996"/>
                    <a:pt x="385" y="13062"/>
                  </a:cubicBezTo>
                  <a:cubicBezTo>
                    <a:pt x="297" y="13094"/>
                    <a:pt x="-178" y="13454"/>
                    <a:pt x="73" y="1349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18" name="Shape 45">
              <a:extLst>
                <a:ext uri="{FF2B5EF4-FFF2-40B4-BE49-F238E27FC236}">
                  <a16:creationId xmlns:a16="http://schemas.microsoft.com/office/drawing/2014/main" id="{B1A203A5-70B5-F7C6-A9A9-7EF85744C199}"/>
                </a:ext>
              </a:extLst>
            </p:cNvPr>
            <p:cNvSpPr/>
            <p:nvPr/>
          </p:nvSpPr>
          <p:spPr>
            <a:xfrm>
              <a:off x="316657" y="1416624"/>
              <a:ext cx="231520" cy="615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253" extrusionOk="0">
                  <a:moveTo>
                    <a:pt x="6903" y="7062"/>
                  </a:moveTo>
                  <a:cubicBezTo>
                    <a:pt x="6906" y="7731"/>
                    <a:pt x="5554" y="8013"/>
                    <a:pt x="5429" y="8599"/>
                  </a:cubicBezTo>
                  <a:cubicBezTo>
                    <a:pt x="5299" y="9205"/>
                    <a:pt x="7161" y="9780"/>
                    <a:pt x="6922" y="10317"/>
                  </a:cubicBezTo>
                  <a:cubicBezTo>
                    <a:pt x="6719" y="10779"/>
                    <a:pt x="5235" y="10811"/>
                    <a:pt x="4983" y="11304"/>
                  </a:cubicBezTo>
                  <a:cubicBezTo>
                    <a:pt x="4667" y="11925"/>
                    <a:pt x="6425" y="12342"/>
                    <a:pt x="6477" y="12903"/>
                  </a:cubicBezTo>
                  <a:cubicBezTo>
                    <a:pt x="6547" y="13640"/>
                    <a:pt x="4646" y="13754"/>
                    <a:pt x="4039" y="14407"/>
                  </a:cubicBezTo>
                  <a:cubicBezTo>
                    <a:pt x="3118" y="15398"/>
                    <a:pt x="4723" y="16087"/>
                    <a:pt x="5202" y="17021"/>
                  </a:cubicBezTo>
                  <a:cubicBezTo>
                    <a:pt x="5714" y="18022"/>
                    <a:pt x="5056" y="18679"/>
                    <a:pt x="7196" y="19449"/>
                  </a:cubicBezTo>
                  <a:cubicBezTo>
                    <a:pt x="8869" y="20052"/>
                    <a:pt x="9503" y="20393"/>
                    <a:pt x="10272" y="21253"/>
                  </a:cubicBezTo>
                  <a:cubicBezTo>
                    <a:pt x="13062" y="20425"/>
                    <a:pt x="14743" y="19890"/>
                    <a:pt x="12904" y="18704"/>
                  </a:cubicBezTo>
                  <a:cubicBezTo>
                    <a:pt x="11168" y="17583"/>
                    <a:pt x="12024" y="16004"/>
                    <a:pt x="13437" y="15008"/>
                  </a:cubicBezTo>
                  <a:cubicBezTo>
                    <a:pt x="13943" y="14652"/>
                    <a:pt x="15567" y="13934"/>
                    <a:pt x="15410" y="13525"/>
                  </a:cubicBezTo>
                  <a:cubicBezTo>
                    <a:pt x="15175" y="12913"/>
                    <a:pt x="14100" y="13223"/>
                    <a:pt x="13146" y="12835"/>
                  </a:cubicBezTo>
                  <a:cubicBezTo>
                    <a:pt x="12164" y="12436"/>
                    <a:pt x="12940" y="12206"/>
                    <a:pt x="12571" y="11757"/>
                  </a:cubicBezTo>
                  <a:cubicBezTo>
                    <a:pt x="12172" y="11270"/>
                    <a:pt x="10800" y="10897"/>
                    <a:pt x="9727" y="10617"/>
                  </a:cubicBezTo>
                  <a:cubicBezTo>
                    <a:pt x="11251" y="9990"/>
                    <a:pt x="14133" y="10780"/>
                    <a:pt x="14947" y="9865"/>
                  </a:cubicBezTo>
                  <a:cubicBezTo>
                    <a:pt x="15612" y="9116"/>
                    <a:pt x="12765" y="8610"/>
                    <a:pt x="13301" y="8016"/>
                  </a:cubicBezTo>
                  <a:cubicBezTo>
                    <a:pt x="17218" y="8013"/>
                    <a:pt x="17505" y="7462"/>
                    <a:pt x="18484" y="6251"/>
                  </a:cubicBezTo>
                  <a:cubicBezTo>
                    <a:pt x="18839" y="5814"/>
                    <a:pt x="19428" y="5496"/>
                    <a:pt x="19584" y="5033"/>
                  </a:cubicBezTo>
                  <a:cubicBezTo>
                    <a:pt x="19764" y="4503"/>
                    <a:pt x="20670" y="3603"/>
                    <a:pt x="21453" y="3160"/>
                  </a:cubicBezTo>
                  <a:cubicBezTo>
                    <a:pt x="20334" y="2510"/>
                    <a:pt x="18416" y="2814"/>
                    <a:pt x="17699" y="2091"/>
                  </a:cubicBezTo>
                  <a:cubicBezTo>
                    <a:pt x="17092" y="1481"/>
                    <a:pt x="18579" y="831"/>
                    <a:pt x="17334" y="250"/>
                  </a:cubicBezTo>
                  <a:cubicBezTo>
                    <a:pt x="16052" y="-347"/>
                    <a:pt x="15036" y="249"/>
                    <a:pt x="14343" y="730"/>
                  </a:cubicBezTo>
                  <a:cubicBezTo>
                    <a:pt x="13718" y="1163"/>
                    <a:pt x="13510" y="1649"/>
                    <a:pt x="12802" y="2071"/>
                  </a:cubicBezTo>
                  <a:cubicBezTo>
                    <a:pt x="11939" y="2583"/>
                    <a:pt x="11506" y="2361"/>
                    <a:pt x="11345" y="3083"/>
                  </a:cubicBezTo>
                  <a:cubicBezTo>
                    <a:pt x="10485" y="2710"/>
                    <a:pt x="11037" y="1587"/>
                    <a:pt x="9476" y="1688"/>
                  </a:cubicBezTo>
                  <a:cubicBezTo>
                    <a:pt x="8098" y="1777"/>
                    <a:pt x="8398" y="2752"/>
                    <a:pt x="6816" y="2923"/>
                  </a:cubicBezTo>
                  <a:cubicBezTo>
                    <a:pt x="7393" y="2860"/>
                    <a:pt x="6137" y="2279"/>
                    <a:pt x="5883" y="2235"/>
                  </a:cubicBezTo>
                  <a:cubicBezTo>
                    <a:pt x="5074" y="2094"/>
                    <a:pt x="4164" y="2328"/>
                    <a:pt x="3472" y="2448"/>
                  </a:cubicBezTo>
                  <a:cubicBezTo>
                    <a:pt x="1927" y="2717"/>
                    <a:pt x="-147" y="3246"/>
                    <a:pt x="8" y="3969"/>
                  </a:cubicBezTo>
                  <a:cubicBezTo>
                    <a:pt x="309" y="5376"/>
                    <a:pt x="6897" y="5482"/>
                    <a:pt x="6903" y="706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19" name="Shape 46">
              <a:extLst>
                <a:ext uri="{FF2B5EF4-FFF2-40B4-BE49-F238E27FC236}">
                  <a16:creationId xmlns:a16="http://schemas.microsoft.com/office/drawing/2014/main" id="{80C9ED90-99BA-1747-FC03-712D66F9BEEF}"/>
                </a:ext>
              </a:extLst>
            </p:cNvPr>
            <p:cNvSpPr/>
            <p:nvPr/>
          </p:nvSpPr>
          <p:spPr>
            <a:xfrm>
              <a:off x="299991" y="2033273"/>
              <a:ext cx="73116" cy="155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78" h="21600" extrusionOk="0">
                  <a:moveTo>
                    <a:pt x="5706" y="21600"/>
                  </a:moveTo>
                  <a:cubicBezTo>
                    <a:pt x="5614" y="19770"/>
                    <a:pt x="4709" y="17247"/>
                    <a:pt x="6790" y="15677"/>
                  </a:cubicBezTo>
                  <a:cubicBezTo>
                    <a:pt x="8392" y="14467"/>
                    <a:pt x="12183" y="14162"/>
                    <a:pt x="14192" y="13137"/>
                  </a:cubicBezTo>
                  <a:cubicBezTo>
                    <a:pt x="20941" y="9698"/>
                    <a:pt x="16203" y="3910"/>
                    <a:pt x="13976" y="0"/>
                  </a:cubicBezTo>
                  <a:lnTo>
                    <a:pt x="12884" y="629"/>
                  </a:lnTo>
                  <a:cubicBezTo>
                    <a:pt x="10080" y="2773"/>
                    <a:pt x="8227" y="4403"/>
                    <a:pt x="3087" y="4134"/>
                  </a:cubicBezTo>
                  <a:cubicBezTo>
                    <a:pt x="9545" y="6642"/>
                    <a:pt x="1316" y="10100"/>
                    <a:pt x="289" y="12762"/>
                  </a:cubicBezTo>
                  <a:cubicBezTo>
                    <a:pt x="-659" y="15213"/>
                    <a:pt x="618" y="20958"/>
                    <a:pt x="5706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20" name="Shape 47">
              <a:extLst>
                <a:ext uri="{FF2B5EF4-FFF2-40B4-BE49-F238E27FC236}">
                  <a16:creationId xmlns:a16="http://schemas.microsoft.com/office/drawing/2014/main" id="{2805A2E1-2A13-4CE7-D130-C14EA029951B}"/>
                </a:ext>
              </a:extLst>
            </p:cNvPr>
            <p:cNvSpPr/>
            <p:nvPr/>
          </p:nvSpPr>
          <p:spPr>
            <a:xfrm>
              <a:off x="2633253" y="399988"/>
              <a:ext cx="74003" cy="123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27" h="19788" extrusionOk="0">
                  <a:moveTo>
                    <a:pt x="12907" y="27"/>
                  </a:moveTo>
                  <a:cubicBezTo>
                    <a:pt x="10445" y="210"/>
                    <a:pt x="8293" y="3668"/>
                    <a:pt x="5364" y="4407"/>
                  </a:cubicBezTo>
                  <a:cubicBezTo>
                    <a:pt x="1185" y="5463"/>
                    <a:pt x="-1571" y="4235"/>
                    <a:pt x="986" y="7884"/>
                  </a:cubicBezTo>
                  <a:cubicBezTo>
                    <a:pt x="1718" y="8929"/>
                    <a:pt x="3391" y="9856"/>
                    <a:pt x="3935" y="10906"/>
                  </a:cubicBezTo>
                  <a:cubicBezTo>
                    <a:pt x="4564" y="12112"/>
                    <a:pt x="3907" y="13220"/>
                    <a:pt x="4347" y="14395"/>
                  </a:cubicBezTo>
                  <a:cubicBezTo>
                    <a:pt x="5171" y="16579"/>
                    <a:pt x="7260" y="21105"/>
                    <a:pt x="11801" y="19420"/>
                  </a:cubicBezTo>
                  <a:cubicBezTo>
                    <a:pt x="16776" y="17574"/>
                    <a:pt x="13047" y="11666"/>
                    <a:pt x="13528" y="8675"/>
                  </a:cubicBezTo>
                  <a:cubicBezTo>
                    <a:pt x="13871" y="6549"/>
                    <a:pt x="20029" y="-495"/>
                    <a:pt x="12907" y="2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21" name="Shape 48">
              <a:extLst>
                <a:ext uri="{FF2B5EF4-FFF2-40B4-BE49-F238E27FC236}">
                  <a16:creationId xmlns:a16="http://schemas.microsoft.com/office/drawing/2014/main" id="{E02429F3-4FF6-2EDE-5B4D-7097226D4F02}"/>
                </a:ext>
              </a:extLst>
            </p:cNvPr>
            <p:cNvSpPr/>
            <p:nvPr/>
          </p:nvSpPr>
          <p:spPr>
            <a:xfrm>
              <a:off x="2416595" y="349989"/>
              <a:ext cx="186824" cy="138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42" h="19633" extrusionOk="0">
                  <a:moveTo>
                    <a:pt x="2971" y="7309"/>
                  </a:moveTo>
                  <a:cubicBezTo>
                    <a:pt x="3033" y="10229"/>
                    <a:pt x="4321" y="10465"/>
                    <a:pt x="5317" y="12471"/>
                  </a:cubicBezTo>
                  <a:cubicBezTo>
                    <a:pt x="6236" y="14322"/>
                    <a:pt x="5992" y="17529"/>
                    <a:pt x="7417" y="18810"/>
                  </a:cubicBezTo>
                  <a:cubicBezTo>
                    <a:pt x="9771" y="20925"/>
                    <a:pt x="12120" y="18489"/>
                    <a:pt x="14172" y="16816"/>
                  </a:cubicBezTo>
                  <a:cubicBezTo>
                    <a:pt x="14243" y="16758"/>
                    <a:pt x="14314" y="16700"/>
                    <a:pt x="14384" y="16645"/>
                  </a:cubicBezTo>
                  <a:cubicBezTo>
                    <a:pt x="15954" y="15398"/>
                    <a:pt x="20206" y="14683"/>
                    <a:pt x="18039" y="11044"/>
                  </a:cubicBezTo>
                  <a:cubicBezTo>
                    <a:pt x="17344" y="9873"/>
                    <a:pt x="15750" y="9762"/>
                    <a:pt x="14792" y="9331"/>
                  </a:cubicBezTo>
                  <a:cubicBezTo>
                    <a:pt x="11680" y="7932"/>
                    <a:pt x="10421" y="3309"/>
                    <a:pt x="7459" y="1403"/>
                  </a:cubicBezTo>
                  <a:cubicBezTo>
                    <a:pt x="5914" y="410"/>
                    <a:pt x="3342" y="-675"/>
                    <a:pt x="1709" y="535"/>
                  </a:cubicBezTo>
                  <a:cubicBezTo>
                    <a:pt x="-1394" y="2830"/>
                    <a:pt x="154" y="6620"/>
                    <a:pt x="2971" y="730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22" name="Shape 49">
              <a:extLst>
                <a:ext uri="{FF2B5EF4-FFF2-40B4-BE49-F238E27FC236}">
                  <a16:creationId xmlns:a16="http://schemas.microsoft.com/office/drawing/2014/main" id="{E7020CA4-6544-7607-17AC-0C0EF0B50CBC}"/>
                </a:ext>
              </a:extLst>
            </p:cNvPr>
            <p:cNvSpPr/>
            <p:nvPr/>
          </p:nvSpPr>
          <p:spPr>
            <a:xfrm>
              <a:off x="2449927" y="116663"/>
              <a:ext cx="349746" cy="276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3" h="20855" extrusionOk="0">
                  <a:moveTo>
                    <a:pt x="3746" y="12473"/>
                  </a:moveTo>
                  <a:cubicBezTo>
                    <a:pt x="3653" y="14967"/>
                    <a:pt x="3717" y="18665"/>
                    <a:pt x="6111" y="19066"/>
                  </a:cubicBezTo>
                  <a:cubicBezTo>
                    <a:pt x="8127" y="19404"/>
                    <a:pt x="10348" y="17081"/>
                    <a:pt x="12044" y="15898"/>
                  </a:cubicBezTo>
                  <a:cubicBezTo>
                    <a:pt x="12084" y="17605"/>
                    <a:pt x="12110" y="19444"/>
                    <a:pt x="13372" y="20290"/>
                  </a:cubicBezTo>
                  <a:cubicBezTo>
                    <a:pt x="14078" y="20765"/>
                    <a:pt x="15763" y="21132"/>
                    <a:pt x="16428" y="20573"/>
                  </a:cubicBezTo>
                  <a:cubicBezTo>
                    <a:pt x="16743" y="20309"/>
                    <a:pt x="16688" y="19496"/>
                    <a:pt x="17047" y="19176"/>
                  </a:cubicBezTo>
                  <a:cubicBezTo>
                    <a:pt x="17544" y="18731"/>
                    <a:pt x="18247" y="19245"/>
                    <a:pt x="18707" y="18900"/>
                  </a:cubicBezTo>
                  <a:cubicBezTo>
                    <a:pt x="19248" y="18494"/>
                    <a:pt x="20728" y="14796"/>
                    <a:pt x="19266" y="15144"/>
                  </a:cubicBezTo>
                  <a:lnTo>
                    <a:pt x="19138" y="15484"/>
                  </a:lnTo>
                  <a:cubicBezTo>
                    <a:pt x="17874" y="14881"/>
                    <a:pt x="16926" y="16595"/>
                    <a:pt x="15689" y="16289"/>
                  </a:cubicBezTo>
                  <a:cubicBezTo>
                    <a:pt x="16086" y="15500"/>
                    <a:pt x="16424" y="14645"/>
                    <a:pt x="16709" y="13773"/>
                  </a:cubicBezTo>
                  <a:cubicBezTo>
                    <a:pt x="15997" y="13558"/>
                    <a:pt x="15235" y="13883"/>
                    <a:pt x="14503" y="13715"/>
                  </a:cubicBezTo>
                  <a:cubicBezTo>
                    <a:pt x="13688" y="13527"/>
                    <a:pt x="13086" y="12732"/>
                    <a:pt x="12295" y="12503"/>
                  </a:cubicBezTo>
                  <a:cubicBezTo>
                    <a:pt x="10857" y="12089"/>
                    <a:pt x="9588" y="13570"/>
                    <a:pt x="8176" y="13215"/>
                  </a:cubicBezTo>
                  <a:cubicBezTo>
                    <a:pt x="10093" y="11114"/>
                    <a:pt x="9709" y="8447"/>
                    <a:pt x="11048" y="6138"/>
                  </a:cubicBezTo>
                  <a:cubicBezTo>
                    <a:pt x="11809" y="4827"/>
                    <a:pt x="14067" y="3861"/>
                    <a:pt x="12766" y="1740"/>
                  </a:cubicBezTo>
                  <a:cubicBezTo>
                    <a:pt x="12134" y="710"/>
                    <a:pt x="8649" y="-468"/>
                    <a:pt x="7767" y="191"/>
                  </a:cubicBezTo>
                  <a:cubicBezTo>
                    <a:pt x="6524" y="1120"/>
                    <a:pt x="7606" y="3705"/>
                    <a:pt x="8198" y="4875"/>
                  </a:cubicBezTo>
                  <a:cubicBezTo>
                    <a:pt x="5725" y="4345"/>
                    <a:pt x="2512" y="1031"/>
                    <a:pt x="637" y="5146"/>
                  </a:cubicBezTo>
                  <a:cubicBezTo>
                    <a:pt x="-872" y="8461"/>
                    <a:pt x="536" y="14382"/>
                    <a:pt x="2405" y="16944"/>
                  </a:cubicBezTo>
                  <a:cubicBezTo>
                    <a:pt x="2601" y="15343"/>
                    <a:pt x="3309" y="13967"/>
                    <a:pt x="3746" y="1247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23" name="Shape 50">
              <a:extLst>
                <a:ext uri="{FF2B5EF4-FFF2-40B4-BE49-F238E27FC236}">
                  <a16:creationId xmlns:a16="http://schemas.microsoft.com/office/drawing/2014/main" id="{070D5179-4442-BF75-0A39-97AEC302A892}"/>
                </a:ext>
              </a:extLst>
            </p:cNvPr>
            <p:cNvSpPr/>
            <p:nvPr/>
          </p:nvSpPr>
          <p:spPr>
            <a:xfrm>
              <a:off x="2799916" y="0"/>
              <a:ext cx="159164" cy="107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1" h="18731" extrusionOk="0">
                  <a:moveTo>
                    <a:pt x="5307" y="13122"/>
                  </a:moveTo>
                  <a:cubicBezTo>
                    <a:pt x="7489" y="11792"/>
                    <a:pt x="10072" y="13071"/>
                    <a:pt x="12213" y="11491"/>
                  </a:cubicBezTo>
                  <a:cubicBezTo>
                    <a:pt x="13763" y="10346"/>
                    <a:pt x="19959" y="6189"/>
                    <a:pt x="21151" y="2728"/>
                  </a:cubicBezTo>
                  <a:cubicBezTo>
                    <a:pt x="20340" y="-2804"/>
                    <a:pt x="19356" y="1441"/>
                    <a:pt x="16056" y="3583"/>
                  </a:cubicBezTo>
                  <a:cubicBezTo>
                    <a:pt x="14798" y="4402"/>
                    <a:pt x="10808" y="3186"/>
                    <a:pt x="10311" y="5976"/>
                  </a:cubicBezTo>
                  <a:cubicBezTo>
                    <a:pt x="10548" y="4649"/>
                    <a:pt x="11256" y="3288"/>
                    <a:pt x="11346" y="1904"/>
                  </a:cubicBezTo>
                  <a:cubicBezTo>
                    <a:pt x="6886" y="1370"/>
                    <a:pt x="7654" y="4018"/>
                    <a:pt x="5794" y="8016"/>
                  </a:cubicBezTo>
                  <a:cubicBezTo>
                    <a:pt x="4075" y="11707"/>
                    <a:pt x="-449" y="13647"/>
                    <a:pt x="37" y="18731"/>
                  </a:cubicBezTo>
                  <a:cubicBezTo>
                    <a:pt x="2688" y="18796"/>
                    <a:pt x="3288" y="14355"/>
                    <a:pt x="5307" y="1312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24" name="Shape 51">
              <a:extLst>
                <a:ext uri="{FF2B5EF4-FFF2-40B4-BE49-F238E27FC236}">
                  <a16:creationId xmlns:a16="http://schemas.microsoft.com/office/drawing/2014/main" id="{6368AF6D-983A-BEF4-F290-E97198C71C7B}"/>
                </a:ext>
              </a:extLst>
            </p:cNvPr>
            <p:cNvSpPr/>
            <p:nvPr/>
          </p:nvSpPr>
          <p:spPr>
            <a:xfrm>
              <a:off x="2816583" y="149995"/>
              <a:ext cx="91880" cy="82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69" h="18951" extrusionOk="0">
                  <a:moveTo>
                    <a:pt x="1358" y="16309"/>
                  </a:moveTo>
                  <a:cubicBezTo>
                    <a:pt x="3522" y="17450"/>
                    <a:pt x="5358" y="14098"/>
                    <a:pt x="7760" y="15038"/>
                  </a:cubicBezTo>
                  <a:cubicBezTo>
                    <a:pt x="9923" y="15889"/>
                    <a:pt x="9515" y="19758"/>
                    <a:pt x="13480" y="18799"/>
                  </a:cubicBezTo>
                  <a:cubicBezTo>
                    <a:pt x="16249" y="18130"/>
                    <a:pt x="18518" y="15150"/>
                    <a:pt x="17360" y="11786"/>
                  </a:cubicBezTo>
                  <a:cubicBezTo>
                    <a:pt x="16576" y="9504"/>
                    <a:pt x="13698" y="9489"/>
                    <a:pt x="12390" y="7962"/>
                  </a:cubicBezTo>
                  <a:cubicBezTo>
                    <a:pt x="11191" y="6565"/>
                    <a:pt x="11188" y="4807"/>
                    <a:pt x="10183" y="3354"/>
                  </a:cubicBezTo>
                  <a:cubicBezTo>
                    <a:pt x="7128" y="-1065"/>
                    <a:pt x="-1550" y="-1842"/>
                    <a:pt x="3208" y="5487"/>
                  </a:cubicBezTo>
                  <a:lnTo>
                    <a:pt x="1037" y="3424"/>
                  </a:lnTo>
                  <a:cubicBezTo>
                    <a:pt x="5145" y="7613"/>
                    <a:pt x="-3082" y="13942"/>
                    <a:pt x="1358" y="1630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25" name="Shape 52">
              <a:extLst>
                <a:ext uri="{FF2B5EF4-FFF2-40B4-BE49-F238E27FC236}">
                  <a16:creationId xmlns:a16="http://schemas.microsoft.com/office/drawing/2014/main" id="{6D9AB057-537A-9253-9434-DD41A325BCED}"/>
                </a:ext>
              </a:extLst>
            </p:cNvPr>
            <p:cNvSpPr/>
            <p:nvPr/>
          </p:nvSpPr>
          <p:spPr>
            <a:xfrm>
              <a:off x="2733250" y="49998"/>
              <a:ext cx="57974" cy="108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15" h="15703" extrusionOk="0">
                  <a:moveTo>
                    <a:pt x="12696" y="15360"/>
                  </a:moveTo>
                  <a:lnTo>
                    <a:pt x="12057" y="14703"/>
                  </a:lnTo>
                  <a:cubicBezTo>
                    <a:pt x="7990" y="10656"/>
                    <a:pt x="19885" y="6076"/>
                    <a:pt x="15378" y="2249"/>
                  </a:cubicBezTo>
                  <a:cubicBezTo>
                    <a:pt x="8057" y="-3968"/>
                    <a:pt x="5412" y="4463"/>
                    <a:pt x="3617" y="6468"/>
                  </a:cubicBezTo>
                  <a:cubicBezTo>
                    <a:pt x="2854" y="6074"/>
                    <a:pt x="1202" y="5835"/>
                    <a:pt x="377" y="5308"/>
                  </a:cubicBezTo>
                  <a:cubicBezTo>
                    <a:pt x="-1715" y="7980"/>
                    <a:pt x="5230" y="17632"/>
                    <a:pt x="12696" y="1536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26" name="Shape 53">
              <a:extLst>
                <a:ext uri="{FF2B5EF4-FFF2-40B4-BE49-F238E27FC236}">
                  <a16:creationId xmlns:a16="http://schemas.microsoft.com/office/drawing/2014/main" id="{06590514-3635-5DB5-B1E6-00F419AE2525}"/>
                </a:ext>
              </a:extLst>
            </p:cNvPr>
            <p:cNvSpPr/>
            <p:nvPr/>
          </p:nvSpPr>
          <p:spPr>
            <a:xfrm>
              <a:off x="2599922" y="631756"/>
              <a:ext cx="125284" cy="125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55" h="18036" extrusionOk="0">
                  <a:moveTo>
                    <a:pt x="2729" y="8851"/>
                  </a:moveTo>
                  <a:cubicBezTo>
                    <a:pt x="5583" y="12723"/>
                    <a:pt x="2490" y="15298"/>
                    <a:pt x="8716" y="14243"/>
                  </a:cubicBezTo>
                  <a:cubicBezTo>
                    <a:pt x="12391" y="13621"/>
                    <a:pt x="15705" y="20704"/>
                    <a:pt x="17687" y="16916"/>
                  </a:cubicBezTo>
                  <a:cubicBezTo>
                    <a:pt x="20491" y="11556"/>
                    <a:pt x="12110" y="11703"/>
                    <a:pt x="10010" y="9700"/>
                  </a:cubicBezTo>
                  <a:cubicBezTo>
                    <a:pt x="7017" y="6847"/>
                    <a:pt x="11217" y="7962"/>
                    <a:pt x="12534" y="7545"/>
                  </a:cubicBezTo>
                  <a:cubicBezTo>
                    <a:pt x="15064" y="6749"/>
                    <a:pt x="16712" y="1896"/>
                    <a:pt x="13988" y="196"/>
                  </a:cubicBezTo>
                  <a:cubicBezTo>
                    <a:pt x="12244" y="-896"/>
                    <a:pt x="8747" y="2899"/>
                    <a:pt x="7277" y="3820"/>
                  </a:cubicBezTo>
                  <a:cubicBezTo>
                    <a:pt x="6156" y="4520"/>
                    <a:pt x="4988" y="5385"/>
                    <a:pt x="3696" y="5695"/>
                  </a:cubicBezTo>
                  <a:cubicBezTo>
                    <a:pt x="2636" y="5952"/>
                    <a:pt x="1430" y="4426"/>
                    <a:pt x="410" y="5632"/>
                  </a:cubicBezTo>
                  <a:cubicBezTo>
                    <a:pt x="-1109" y="7435"/>
                    <a:pt x="2027" y="7902"/>
                    <a:pt x="2729" y="885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27" name="Shape 54">
              <a:extLst>
                <a:ext uri="{FF2B5EF4-FFF2-40B4-BE49-F238E27FC236}">
                  <a16:creationId xmlns:a16="http://schemas.microsoft.com/office/drawing/2014/main" id="{10D62DC8-8514-CDE0-D484-03CEBA62449B}"/>
                </a:ext>
              </a:extLst>
            </p:cNvPr>
            <p:cNvSpPr/>
            <p:nvPr/>
          </p:nvSpPr>
          <p:spPr>
            <a:xfrm>
              <a:off x="2683253" y="216660"/>
              <a:ext cx="53317" cy="55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45" h="17446" extrusionOk="0">
                  <a:moveTo>
                    <a:pt x="458" y="8013"/>
                  </a:moveTo>
                  <a:cubicBezTo>
                    <a:pt x="-2574" y="14831"/>
                    <a:pt x="10237" y="19898"/>
                    <a:pt x="15175" y="16200"/>
                  </a:cubicBezTo>
                  <a:cubicBezTo>
                    <a:pt x="19026" y="13314"/>
                    <a:pt x="16433" y="4223"/>
                    <a:pt x="15852" y="341"/>
                  </a:cubicBezTo>
                  <a:cubicBezTo>
                    <a:pt x="15549" y="-1702"/>
                    <a:pt x="1343" y="6016"/>
                    <a:pt x="458" y="801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  <p:sp>
          <p:nvSpPr>
            <p:cNvPr id="28" name="Shape 55">
              <a:extLst>
                <a:ext uri="{FF2B5EF4-FFF2-40B4-BE49-F238E27FC236}">
                  <a16:creationId xmlns:a16="http://schemas.microsoft.com/office/drawing/2014/main" id="{B632C22E-8778-A619-8414-05D0043588F1}"/>
                </a:ext>
              </a:extLst>
            </p:cNvPr>
            <p:cNvSpPr/>
            <p:nvPr/>
          </p:nvSpPr>
          <p:spPr>
            <a:xfrm>
              <a:off x="0" y="3633225"/>
              <a:ext cx="1380807" cy="1075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141" extrusionOk="0">
                  <a:moveTo>
                    <a:pt x="19743" y="18084"/>
                  </a:moveTo>
                  <a:cubicBezTo>
                    <a:pt x="20175" y="17405"/>
                    <a:pt x="20675" y="16743"/>
                    <a:pt x="20994" y="15962"/>
                  </a:cubicBezTo>
                  <a:cubicBezTo>
                    <a:pt x="21542" y="14622"/>
                    <a:pt x="21460" y="12029"/>
                    <a:pt x="20944" y="10694"/>
                  </a:cubicBezTo>
                  <a:cubicBezTo>
                    <a:pt x="20642" y="9913"/>
                    <a:pt x="19931" y="9855"/>
                    <a:pt x="19330" y="9974"/>
                  </a:cubicBezTo>
                  <a:cubicBezTo>
                    <a:pt x="18931" y="10052"/>
                    <a:pt x="18126" y="11055"/>
                    <a:pt x="17777" y="10883"/>
                  </a:cubicBezTo>
                  <a:cubicBezTo>
                    <a:pt x="17352" y="10673"/>
                    <a:pt x="17831" y="10073"/>
                    <a:pt x="18044" y="9906"/>
                  </a:cubicBezTo>
                  <a:cubicBezTo>
                    <a:pt x="18565" y="9500"/>
                    <a:pt x="18817" y="9454"/>
                    <a:pt x="19120" y="8757"/>
                  </a:cubicBezTo>
                  <a:cubicBezTo>
                    <a:pt x="19338" y="8254"/>
                    <a:pt x="19651" y="7807"/>
                    <a:pt x="19406" y="7214"/>
                  </a:cubicBezTo>
                  <a:cubicBezTo>
                    <a:pt x="19170" y="6644"/>
                    <a:pt x="18625" y="6563"/>
                    <a:pt x="18307" y="6135"/>
                  </a:cubicBezTo>
                  <a:cubicBezTo>
                    <a:pt x="17669" y="5280"/>
                    <a:pt x="17247" y="4103"/>
                    <a:pt x="16975" y="2962"/>
                  </a:cubicBezTo>
                  <a:cubicBezTo>
                    <a:pt x="16863" y="2495"/>
                    <a:pt x="16776" y="2034"/>
                    <a:pt x="16710" y="1604"/>
                  </a:cubicBezTo>
                  <a:cubicBezTo>
                    <a:pt x="16457" y="-32"/>
                    <a:pt x="14929" y="375"/>
                    <a:pt x="14010" y="188"/>
                  </a:cubicBezTo>
                  <a:cubicBezTo>
                    <a:pt x="13548" y="94"/>
                    <a:pt x="13183" y="-181"/>
                    <a:pt x="12724" y="185"/>
                  </a:cubicBezTo>
                  <a:cubicBezTo>
                    <a:pt x="12235" y="573"/>
                    <a:pt x="11626" y="1001"/>
                    <a:pt x="11063" y="1168"/>
                  </a:cubicBezTo>
                  <a:cubicBezTo>
                    <a:pt x="10810" y="1242"/>
                    <a:pt x="10471" y="1191"/>
                    <a:pt x="10156" y="1187"/>
                  </a:cubicBezTo>
                  <a:cubicBezTo>
                    <a:pt x="9896" y="1186"/>
                    <a:pt x="9650" y="1217"/>
                    <a:pt x="9478" y="1379"/>
                  </a:cubicBezTo>
                  <a:cubicBezTo>
                    <a:pt x="9453" y="1402"/>
                    <a:pt x="9430" y="1429"/>
                    <a:pt x="9411" y="1455"/>
                  </a:cubicBezTo>
                  <a:cubicBezTo>
                    <a:pt x="9168" y="1794"/>
                    <a:pt x="9290" y="2412"/>
                    <a:pt x="9081" y="2783"/>
                  </a:cubicBezTo>
                  <a:cubicBezTo>
                    <a:pt x="8882" y="3136"/>
                    <a:pt x="8410" y="3615"/>
                    <a:pt x="8048" y="3519"/>
                  </a:cubicBezTo>
                  <a:cubicBezTo>
                    <a:pt x="7623" y="3406"/>
                    <a:pt x="7240" y="2888"/>
                    <a:pt x="7383" y="2344"/>
                  </a:cubicBezTo>
                  <a:cubicBezTo>
                    <a:pt x="7401" y="2277"/>
                    <a:pt x="7437" y="2208"/>
                    <a:pt x="7490" y="2137"/>
                  </a:cubicBezTo>
                  <a:cubicBezTo>
                    <a:pt x="6980" y="2426"/>
                    <a:pt x="6530" y="2859"/>
                    <a:pt x="6175" y="3608"/>
                  </a:cubicBezTo>
                  <a:cubicBezTo>
                    <a:pt x="5555" y="4923"/>
                    <a:pt x="5679" y="6735"/>
                    <a:pt x="4996" y="7954"/>
                  </a:cubicBezTo>
                  <a:cubicBezTo>
                    <a:pt x="4650" y="8570"/>
                    <a:pt x="3783" y="9193"/>
                    <a:pt x="3197" y="9312"/>
                  </a:cubicBezTo>
                  <a:cubicBezTo>
                    <a:pt x="2832" y="9386"/>
                    <a:pt x="1936" y="8815"/>
                    <a:pt x="1861" y="9711"/>
                  </a:cubicBezTo>
                  <a:cubicBezTo>
                    <a:pt x="1801" y="10428"/>
                    <a:pt x="2899" y="10796"/>
                    <a:pt x="3250" y="11051"/>
                  </a:cubicBezTo>
                  <a:cubicBezTo>
                    <a:pt x="3335" y="11113"/>
                    <a:pt x="2294" y="12098"/>
                    <a:pt x="2170" y="12183"/>
                  </a:cubicBezTo>
                  <a:cubicBezTo>
                    <a:pt x="1679" y="12515"/>
                    <a:pt x="1757" y="12128"/>
                    <a:pt x="1483" y="12198"/>
                  </a:cubicBezTo>
                  <a:cubicBezTo>
                    <a:pt x="894" y="12345"/>
                    <a:pt x="673" y="13507"/>
                    <a:pt x="10" y="13225"/>
                  </a:cubicBezTo>
                  <a:cubicBezTo>
                    <a:pt x="-58" y="13814"/>
                    <a:pt x="238" y="14283"/>
                    <a:pt x="282" y="14854"/>
                  </a:cubicBezTo>
                  <a:cubicBezTo>
                    <a:pt x="1169" y="15117"/>
                    <a:pt x="1312" y="16730"/>
                    <a:pt x="2147" y="16833"/>
                  </a:cubicBezTo>
                  <a:cubicBezTo>
                    <a:pt x="2186" y="17809"/>
                    <a:pt x="2333" y="18042"/>
                    <a:pt x="3049" y="18409"/>
                  </a:cubicBezTo>
                  <a:cubicBezTo>
                    <a:pt x="3302" y="18540"/>
                    <a:pt x="3591" y="18572"/>
                    <a:pt x="3826" y="18760"/>
                  </a:cubicBezTo>
                  <a:cubicBezTo>
                    <a:pt x="3910" y="18826"/>
                    <a:pt x="4407" y="19545"/>
                    <a:pt x="4407" y="19554"/>
                  </a:cubicBezTo>
                  <a:cubicBezTo>
                    <a:pt x="4599" y="19540"/>
                    <a:pt x="6877" y="19848"/>
                    <a:pt x="6901" y="19469"/>
                  </a:cubicBezTo>
                  <a:cubicBezTo>
                    <a:pt x="6964" y="18437"/>
                    <a:pt x="7977" y="18322"/>
                    <a:pt x="7996" y="17412"/>
                  </a:cubicBezTo>
                  <a:cubicBezTo>
                    <a:pt x="8009" y="16844"/>
                    <a:pt x="7458" y="16525"/>
                    <a:pt x="7551" y="15855"/>
                  </a:cubicBezTo>
                  <a:cubicBezTo>
                    <a:pt x="7840" y="15784"/>
                    <a:pt x="8079" y="15605"/>
                    <a:pt x="8367" y="15562"/>
                  </a:cubicBezTo>
                  <a:cubicBezTo>
                    <a:pt x="8574" y="14008"/>
                    <a:pt x="9471" y="14453"/>
                    <a:pt x="9953" y="15555"/>
                  </a:cubicBezTo>
                  <a:cubicBezTo>
                    <a:pt x="10294" y="16336"/>
                    <a:pt x="10298" y="17236"/>
                    <a:pt x="10567" y="18027"/>
                  </a:cubicBezTo>
                  <a:cubicBezTo>
                    <a:pt x="10843" y="18844"/>
                    <a:pt x="10771" y="18485"/>
                    <a:pt x="11296" y="18583"/>
                  </a:cubicBezTo>
                  <a:cubicBezTo>
                    <a:pt x="11741" y="18666"/>
                    <a:pt x="11637" y="18178"/>
                    <a:pt x="11857" y="18835"/>
                  </a:cubicBezTo>
                  <a:cubicBezTo>
                    <a:pt x="11938" y="19078"/>
                    <a:pt x="11806" y="19705"/>
                    <a:pt x="11776" y="19980"/>
                  </a:cubicBezTo>
                  <a:cubicBezTo>
                    <a:pt x="11616" y="21392"/>
                    <a:pt x="13093" y="21057"/>
                    <a:pt x="13762" y="20688"/>
                  </a:cubicBezTo>
                  <a:cubicBezTo>
                    <a:pt x="14009" y="20551"/>
                    <a:pt x="14200" y="20070"/>
                    <a:pt x="14409" y="19983"/>
                  </a:cubicBezTo>
                  <a:cubicBezTo>
                    <a:pt x="14819" y="19811"/>
                    <a:pt x="15162" y="20194"/>
                    <a:pt x="15450" y="20647"/>
                  </a:cubicBezTo>
                  <a:cubicBezTo>
                    <a:pt x="16098" y="21005"/>
                    <a:pt x="16488" y="21419"/>
                    <a:pt x="17169" y="20886"/>
                  </a:cubicBezTo>
                  <a:cubicBezTo>
                    <a:pt x="17851" y="20354"/>
                    <a:pt x="17949" y="19357"/>
                    <a:pt x="18188" y="18492"/>
                  </a:cubicBezTo>
                  <a:cubicBezTo>
                    <a:pt x="18428" y="17617"/>
                    <a:pt x="19170" y="17236"/>
                    <a:pt x="19743" y="1808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endParaRPr sz="1350"/>
            </a:p>
          </p:txBody>
        </p:sp>
      </p:grpSp>
      <p:pic>
        <p:nvPicPr>
          <p:cNvPr id="30" name="Graphic 29" descr="Marker outline">
            <a:extLst>
              <a:ext uri="{FF2B5EF4-FFF2-40B4-BE49-F238E27FC236}">
                <a16:creationId xmlns:a16="http://schemas.microsoft.com/office/drawing/2014/main" id="{D07C90E5-E5B4-8803-177C-F5DC8CE83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309889" y="4239181"/>
            <a:ext cx="396000" cy="396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3560C3E-E794-0C94-8F71-A7A6CA4A12AB}"/>
              </a:ext>
            </a:extLst>
          </p:cNvPr>
          <p:cNvSpPr txBox="1"/>
          <p:nvPr/>
        </p:nvSpPr>
        <p:spPr>
          <a:xfrm>
            <a:off x="5124611" y="4552132"/>
            <a:ext cx="766557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800" dirty="0">
                <a:solidFill>
                  <a:schemeClr val="accent1"/>
                </a:solidFill>
              </a:rPr>
              <a:t>CRANFIELD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038476D-6DA7-2100-67E1-3AEFB4D5DDA8}"/>
              </a:ext>
            </a:extLst>
          </p:cNvPr>
          <p:cNvCxnSpPr>
            <a:cxnSpLocks/>
          </p:cNvCxnSpPr>
          <p:nvPr/>
        </p:nvCxnSpPr>
        <p:spPr>
          <a:xfrm flipH="1" flipV="1">
            <a:off x="467360" y="2298879"/>
            <a:ext cx="4701127" cy="2950559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E2D3307-0882-D59C-176E-EBE207A9F6DB}"/>
              </a:ext>
            </a:extLst>
          </p:cNvPr>
          <p:cNvCxnSpPr>
            <a:cxnSpLocks/>
          </p:cNvCxnSpPr>
          <p:nvPr/>
        </p:nvCxnSpPr>
        <p:spPr>
          <a:xfrm flipH="1" flipV="1">
            <a:off x="550743" y="3678789"/>
            <a:ext cx="4617744" cy="1570649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34D696F-18EC-F7CD-30AF-FD55D775519C}"/>
              </a:ext>
            </a:extLst>
          </p:cNvPr>
          <p:cNvCxnSpPr>
            <a:cxnSpLocks/>
          </p:cNvCxnSpPr>
          <p:nvPr/>
        </p:nvCxnSpPr>
        <p:spPr>
          <a:xfrm flipH="1" flipV="1">
            <a:off x="956947" y="1364271"/>
            <a:ext cx="4211540" cy="3893529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A3CAF15-36BA-33EF-03FC-999F9930498F}"/>
              </a:ext>
            </a:extLst>
          </p:cNvPr>
          <p:cNvSpPr txBox="1"/>
          <p:nvPr/>
        </p:nvSpPr>
        <p:spPr>
          <a:xfrm>
            <a:off x="6456000" y="1378835"/>
            <a:ext cx="5400000" cy="4100335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GB" b="1" dirty="0">
                <a:solidFill>
                  <a:schemeClr val="accent1"/>
                </a:solidFill>
              </a:rPr>
              <a:t>Company &amp; manufacturing based in Verwood, Dorset</a:t>
            </a:r>
            <a:endParaRPr lang="en-GB" dirty="0">
              <a:solidFill>
                <a:schemeClr val="accent1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accent1"/>
                </a:solidFill>
              </a:rPr>
              <a:t>In business since 1966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~ 3’000 customers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Distribution partners in 48 countries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ISO 9001:2015 certified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EN 1090-1:2009+A1:2011 certified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REACH, ROHS &amp; ELVD compliant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Carbon neutral since 2019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/>
              </a:solidFill>
            </a:endParaRPr>
          </a:p>
          <a:p>
            <a:pPr>
              <a:spcBef>
                <a:spcPts val="600"/>
              </a:spcBef>
            </a:pPr>
            <a:r>
              <a:rPr lang="en-GB" sz="1600" dirty="0">
                <a:solidFill>
                  <a:schemeClr val="accent1"/>
                </a:solidFill>
              </a:rPr>
              <a:t>Development office at Cranfield University Technology Park, Bedfordshire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EAEC7E-2039-82A5-DC94-09063563FA26}"/>
              </a:ext>
            </a:extLst>
          </p:cNvPr>
          <p:cNvSpPr txBox="1"/>
          <p:nvPr/>
        </p:nvSpPr>
        <p:spPr>
          <a:xfrm>
            <a:off x="4448097" y="5266932"/>
            <a:ext cx="1377300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GB" sz="1400" b="1" dirty="0">
                <a:solidFill>
                  <a:schemeClr val="accent1"/>
                </a:solidFill>
              </a:rPr>
              <a:t>VERWOOD</a:t>
            </a:r>
            <a:br>
              <a:rPr lang="en-GB" sz="1400" b="1" dirty="0">
                <a:solidFill>
                  <a:schemeClr val="accent1"/>
                </a:solidFill>
              </a:rPr>
            </a:br>
            <a:r>
              <a:rPr lang="en-GB" sz="1400" dirty="0">
                <a:solidFill>
                  <a:schemeClr val="accent1"/>
                </a:solidFill>
              </a:rPr>
              <a:t>(Bournemouth)</a:t>
            </a:r>
            <a:endParaRPr lang="en-GB" sz="1400" b="1" dirty="0">
              <a:solidFill>
                <a:schemeClr val="accent1"/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3D29B7-DDAD-66C1-FABB-3A3AC1BE0D6E}"/>
              </a:ext>
            </a:extLst>
          </p:cNvPr>
          <p:cNvGrpSpPr/>
          <p:nvPr/>
        </p:nvGrpSpPr>
        <p:grpSpPr>
          <a:xfrm>
            <a:off x="336000" y="1486174"/>
            <a:ext cx="3240000" cy="4437506"/>
            <a:chOff x="781480" y="1149906"/>
            <a:chExt cx="3240000" cy="4437506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625BA848-F73A-8FF1-A743-148AEE9D250A}"/>
                </a:ext>
              </a:extLst>
            </p:cNvPr>
            <p:cNvGrpSpPr/>
            <p:nvPr/>
          </p:nvGrpSpPr>
          <p:grpSpPr>
            <a:xfrm>
              <a:off x="781480" y="1149906"/>
              <a:ext cx="3240000" cy="3240000"/>
              <a:chOff x="781480" y="1149906"/>
              <a:chExt cx="3240000" cy="3240000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B5D61621-3F5B-8D03-AC30-E908EB4CD847}"/>
                  </a:ext>
                </a:extLst>
              </p:cNvPr>
              <p:cNvGrpSpPr/>
              <p:nvPr/>
            </p:nvGrpSpPr>
            <p:grpSpPr>
              <a:xfrm>
                <a:off x="781480" y="1149906"/>
                <a:ext cx="3240000" cy="3240000"/>
                <a:chOff x="781480" y="1149906"/>
                <a:chExt cx="3240000" cy="3240000"/>
              </a:xfrm>
            </p:grpSpPr>
            <p:pic>
              <p:nvPicPr>
                <p:cNvPr id="72" name="Graphic 71" descr="World outline">
                  <a:extLst>
                    <a:ext uri="{FF2B5EF4-FFF2-40B4-BE49-F238E27FC236}">
                      <a16:creationId xmlns:a16="http://schemas.microsoft.com/office/drawing/2014/main" id="{857269A0-95DF-FDBB-670C-7748E4C20A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 rot="900000">
                  <a:off x="781480" y="1149906"/>
                  <a:ext cx="3240000" cy="3240000"/>
                </a:xfrm>
                <a:prstGeom prst="rect">
                  <a:avLst/>
                </a:prstGeom>
              </p:spPr>
            </p:pic>
            <p:sp>
              <p:nvSpPr>
                <p:cNvPr id="73" name="Arc 72">
                  <a:extLst>
                    <a:ext uri="{FF2B5EF4-FFF2-40B4-BE49-F238E27FC236}">
                      <a16:creationId xmlns:a16="http://schemas.microsoft.com/office/drawing/2014/main" id="{2E13C36D-4F77-5BBC-4A6F-694EA20BEBA1}"/>
                    </a:ext>
                  </a:extLst>
                </p:cNvPr>
                <p:cNvSpPr/>
                <p:nvPr/>
              </p:nvSpPr>
              <p:spPr>
                <a:xfrm>
                  <a:off x="961480" y="1329906"/>
                  <a:ext cx="2880000" cy="2880000"/>
                </a:xfrm>
                <a:prstGeom prst="arc">
                  <a:avLst>
                    <a:gd name="adj1" fmla="val 17034881"/>
                    <a:gd name="adj2" fmla="val 6430357"/>
                  </a:avLst>
                </a:prstGeom>
                <a:ln w="76200" cap="rnd">
                  <a:solidFill>
                    <a:schemeClr val="accent3">
                      <a:lumMod val="60000"/>
                      <a:lumOff val="40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DD4D98DE-973B-1806-D071-93DF5EC3AE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92680" y="4209906"/>
                <a:ext cx="0" cy="147207"/>
              </a:xfrm>
              <a:prstGeom prst="line">
                <a:avLst/>
              </a:prstGeom>
              <a:ln w="76200" cap="rnd">
                <a:solidFill>
                  <a:schemeClr val="accent3">
                    <a:lumMod val="60000"/>
                    <a:lumOff val="4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6" name="Picture 65" descr="A silver screw with holes&#10;&#10;AI-generated content may be incorrect.">
              <a:extLst>
                <a:ext uri="{FF2B5EF4-FFF2-40B4-BE49-F238E27FC236}">
                  <a16:creationId xmlns:a16="http://schemas.microsoft.com/office/drawing/2014/main" id="{FA960579-00C8-05A8-D023-AF5F01646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44530" y1="18006" x2="53250" y2="19338"/>
                          <a14:foregroundMark x1="53250" y1="19338" x2="55551" y2="204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6716" y="4147412"/>
              <a:ext cx="1440000" cy="1440000"/>
            </a:xfrm>
            <a:prstGeom prst="rect">
              <a:avLst/>
            </a:prstGeom>
          </p:spPr>
        </p:pic>
        <p:pic>
          <p:nvPicPr>
            <p:cNvPr id="67" name="Graphic 66" descr="Connections with solid fill">
              <a:extLst>
                <a:ext uri="{FF2B5EF4-FFF2-40B4-BE49-F238E27FC236}">
                  <a16:creationId xmlns:a16="http://schemas.microsoft.com/office/drawing/2014/main" id="{509FF570-2514-ED40-C9D5-7ECE8360B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5700" y="1270588"/>
              <a:ext cx="1579880" cy="1579880"/>
            </a:xfrm>
            <a:prstGeom prst="rect">
              <a:avLst/>
            </a:prstGeom>
          </p:spPr>
        </p:pic>
        <p:pic>
          <p:nvPicPr>
            <p:cNvPr id="68" name="Graphic 67" descr="Connections with solid fill">
              <a:extLst>
                <a:ext uri="{FF2B5EF4-FFF2-40B4-BE49-F238E27FC236}">
                  <a16:creationId xmlns:a16="http://schemas.microsoft.com/office/drawing/2014/main" id="{CD28194E-5D98-32EA-B550-A6B4E1BE1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1171350" y="2709000"/>
              <a:ext cx="1579880" cy="1579880"/>
            </a:xfrm>
            <a:prstGeom prst="rect">
              <a:avLst/>
            </a:prstGeom>
          </p:spPr>
        </p:pic>
        <p:pic>
          <p:nvPicPr>
            <p:cNvPr id="69" name="Graphic 68" descr="Connections with solid fill">
              <a:extLst>
                <a:ext uri="{FF2B5EF4-FFF2-40B4-BE49-F238E27FC236}">
                  <a16:creationId xmlns:a16="http://schemas.microsoft.com/office/drawing/2014/main" id="{BBE8F452-0EE9-3C92-8FF4-D498F2D4C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flipH="1">
              <a:off x="2197510" y="2122785"/>
              <a:ext cx="1579880" cy="1579880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ADCC8AC-9227-2BFD-9B4E-78F84F9B3901}"/>
              </a:ext>
            </a:extLst>
          </p:cNvPr>
          <p:cNvGrpSpPr/>
          <p:nvPr/>
        </p:nvGrpSpPr>
        <p:grpSpPr>
          <a:xfrm>
            <a:off x="2699614" y="4434542"/>
            <a:ext cx="728306" cy="1355610"/>
            <a:chOff x="2647846" y="4398920"/>
            <a:chExt cx="728306" cy="1355610"/>
          </a:xfrm>
        </p:grpSpPr>
        <p:pic>
          <p:nvPicPr>
            <p:cNvPr id="98" name="Graphic 97" descr="Open hand with plant with solid fill">
              <a:extLst>
                <a:ext uri="{FF2B5EF4-FFF2-40B4-BE49-F238E27FC236}">
                  <a16:creationId xmlns:a16="http://schemas.microsoft.com/office/drawing/2014/main" id="{E268AE25-70D4-5BCA-3C76-045C48691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647846" y="4398920"/>
              <a:ext cx="720000" cy="720000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4A6B2F-8671-8573-A19F-E8FC31554E10}"/>
                </a:ext>
              </a:extLst>
            </p:cNvPr>
            <p:cNvSpPr txBox="1"/>
            <p:nvPr/>
          </p:nvSpPr>
          <p:spPr>
            <a:xfrm>
              <a:off x="2656152" y="5034530"/>
              <a:ext cx="720000" cy="720000"/>
            </a:xfrm>
            <a:prstGeom prst="ellipse">
              <a:avLst/>
            </a:prstGeom>
            <a:solidFill>
              <a:srgbClr val="92D050"/>
            </a:solidFill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CO²</a:t>
              </a:r>
            </a:p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&lt;0&gt;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61AE004-9BFD-0E66-1206-7E0B28D0DA10}"/>
              </a:ext>
            </a:extLst>
          </p:cNvPr>
          <p:cNvGrpSpPr/>
          <p:nvPr/>
        </p:nvGrpSpPr>
        <p:grpSpPr>
          <a:xfrm>
            <a:off x="3606584" y="4434542"/>
            <a:ext cx="720000" cy="1355610"/>
            <a:chOff x="697304" y="4398920"/>
            <a:chExt cx="720000" cy="1355610"/>
          </a:xfrm>
        </p:grpSpPr>
        <p:pic>
          <p:nvPicPr>
            <p:cNvPr id="96" name="Graphic 95" descr="Diploma roll with solid fill">
              <a:extLst>
                <a:ext uri="{FF2B5EF4-FFF2-40B4-BE49-F238E27FC236}">
                  <a16:creationId xmlns:a16="http://schemas.microsoft.com/office/drawing/2014/main" id="{5672A9D0-5E67-7651-25B0-1C2FFCDB5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97304" y="4398920"/>
              <a:ext cx="720000" cy="720000"/>
            </a:xfrm>
            <a:prstGeom prst="rect">
              <a:avLst/>
            </a:prstGeom>
          </p:spPr>
        </p:pic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C6032D6-E718-A160-F40A-5F45759CCCD3}"/>
                </a:ext>
              </a:extLst>
            </p:cNvPr>
            <p:cNvSpPr txBox="1"/>
            <p:nvPr/>
          </p:nvSpPr>
          <p:spPr>
            <a:xfrm>
              <a:off x="697304" y="5034530"/>
              <a:ext cx="720000" cy="72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1100" b="1" dirty="0">
                  <a:solidFill>
                    <a:schemeClr val="bg1"/>
                  </a:solidFill>
                </a:rPr>
                <a:t>ISO-9001</a:t>
              </a:r>
            </a:p>
            <a:p>
              <a:pPr algn="ctr"/>
              <a:r>
                <a:rPr lang="en-GB" sz="1100" b="1" dirty="0">
                  <a:solidFill>
                    <a:schemeClr val="bg1"/>
                  </a:solidFill>
                </a:rPr>
                <a:t>EN-1090</a:t>
              </a:r>
            </a:p>
          </p:txBody>
        </p:sp>
      </p:grpSp>
      <p:pic>
        <p:nvPicPr>
          <p:cNvPr id="29" name="Graphic 28" descr="Marker with solid fill">
            <a:extLst>
              <a:ext uri="{FF2B5EF4-FFF2-40B4-BE49-F238E27FC236}">
                <a16:creationId xmlns:a16="http://schemas.microsoft.com/office/drawing/2014/main" id="{8FDC8FF2-0B10-3AF0-63E1-14E28016AFE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776747" y="4655255"/>
            <a:ext cx="720000" cy="720000"/>
          </a:xfrm>
          <a:prstGeom prst="rect">
            <a:avLst/>
          </a:prstGeom>
          <a:effectLst>
            <a:glow rad="381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81251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6F1A3E0-B4FC-8268-7257-22E297E11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96000"/>
            <a:ext cx="11520000" cy="972000"/>
          </a:xfrm>
        </p:spPr>
        <p:txBody>
          <a:bodyPr/>
          <a:lstStyle/>
          <a:p>
            <a:r>
              <a:rPr lang="en-GB" dirty="0"/>
              <a:t>Wider expertise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58DE60-1101-61D9-B43B-9EEBD1CF6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copyright bigHead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55EEA-EC2C-958A-9D7F-EA3C8F7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4</a:t>
            </a:fld>
            <a:endParaRPr lang="en-GB"/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B5219971-3B8A-D2E2-9058-660C0F648016}"/>
              </a:ext>
            </a:extLst>
          </p:cNvPr>
          <p:cNvSpPr txBox="1"/>
          <p:nvPr/>
        </p:nvSpPr>
        <p:spPr>
          <a:xfrm>
            <a:off x="336000" y="1971303"/>
            <a:ext cx="5400000" cy="2915395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Since 2014 we are part of Bossard group: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Global network of companies headquartered in Zug, Switzerland.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Helps us share expertise across Europe, the Americas and Asia-Pacific.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Bossard employs over 2,000 people in more than 60 locations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B6E005A-5667-EEE0-3A22-78507B51EB42}"/>
              </a:ext>
            </a:extLst>
          </p:cNvPr>
          <p:cNvGrpSpPr/>
          <p:nvPr/>
        </p:nvGrpSpPr>
        <p:grpSpPr>
          <a:xfrm>
            <a:off x="5699998" y="1173964"/>
            <a:ext cx="6156002" cy="4510072"/>
            <a:chOff x="5530309" y="1030297"/>
            <a:chExt cx="6156002" cy="4510072"/>
          </a:xfrm>
        </p:grpSpPr>
        <p:grpSp>
          <p:nvGrpSpPr>
            <p:cNvPr id="2" name="Group 36">
              <a:extLst>
                <a:ext uri="{FF2B5EF4-FFF2-40B4-BE49-F238E27FC236}">
                  <a16:creationId xmlns:a16="http://schemas.microsoft.com/office/drawing/2014/main" id="{6E7A2776-9451-2BBA-C73E-8962349D7724}"/>
                </a:ext>
              </a:extLst>
            </p:cNvPr>
            <p:cNvGrpSpPr/>
            <p:nvPr/>
          </p:nvGrpSpPr>
          <p:grpSpPr>
            <a:xfrm>
              <a:off x="5530309" y="1030297"/>
              <a:ext cx="6156002" cy="3183758"/>
              <a:chOff x="-2" y="-4"/>
              <a:chExt cx="10865392" cy="5619353"/>
            </a:xfrm>
          </p:grpSpPr>
          <p:grpSp>
            <p:nvGrpSpPr>
              <p:cNvPr id="3" name="Group 26">
                <a:extLst>
                  <a:ext uri="{FF2B5EF4-FFF2-40B4-BE49-F238E27FC236}">
                    <a16:creationId xmlns:a16="http://schemas.microsoft.com/office/drawing/2014/main" id="{4A3CCE71-2AEA-12D9-2DC1-A75F40F8EEF4}"/>
                  </a:ext>
                </a:extLst>
              </p:cNvPr>
              <p:cNvGrpSpPr/>
              <p:nvPr/>
            </p:nvGrpSpPr>
            <p:grpSpPr>
              <a:xfrm>
                <a:off x="-2" y="-4"/>
                <a:ext cx="10865392" cy="5619353"/>
                <a:chOff x="-1" y="-1"/>
                <a:chExt cx="10865382" cy="5619350"/>
              </a:xfrm>
            </p:grpSpPr>
            <p:sp>
              <p:nvSpPr>
                <p:cNvPr id="16" name="Shape 20">
                  <a:extLst>
                    <a:ext uri="{FF2B5EF4-FFF2-40B4-BE49-F238E27FC236}">
                      <a16:creationId xmlns:a16="http://schemas.microsoft.com/office/drawing/2014/main" id="{AF7C46B8-86BF-84B0-50CD-72F2FBBB6282}"/>
                    </a:ext>
                  </a:extLst>
                </p:cNvPr>
                <p:cNvSpPr/>
                <p:nvPr/>
              </p:nvSpPr>
              <p:spPr>
                <a:xfrm>
                  <a:off x="2093566" y="2749851"/>
                  <a:ext cx="1759282" cy="28694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6" h="21346" extrusionOk="0">
                      <a:moveTo>
                        <a:pt x="14907" y="13611"/>
                      </a:moveTo>
                      <a:cubicBezTo>
                        <a:pt x="14908" y="13576"/>
                        <a:pt x="14915" y="13542"/>
                        <a:pt x="14927" y="13508"/>
                      </a:cubicBezTo>
                      <a:cubicBezTo>
                        <a:pt x="14945" y="13527"/>
                        <a:pt x="14935" y="13561"/>
                        <a:pt x="14907" y="13611"/>
                      </a:cubicBezTo>
                      <a:cubicBezTo>
                        <a:pt x="14911" y="13596"/>
                        <a:pt x="14935" y="13561"/>
                        <a:pt x="14907" y="13611"/>
                      </a:cubicBezTo>
                      <a:close/>
                      <a:moveTo>
                        <a:pt x="13846" y="3906"/>
                      </a:moveTo>
                      <a:cubicBezTo>
                        <a:pt x="13745" y="4068"/>
                        <a:pt x="13727" y="4129"/>
                        <a:pt x="13495" y="4231"/>
                      </a:cubicBezTo>
                      <a:cubicBezTo>
                        <a:pt x="13568" y="4090"/>
                        <a:pt x="13714" y="3995"/>
                        <a:pt x="13864" y="3877"/>
                      </a:cubicBezTo>
                      <a:lnTo>
                        <a:pt x="13846" y="3906"/>
                      </a:lnTo>
                      <a:cubicBezTo>
                        <a:pt x="13827" y="3937"/>
                        <a:pt x="13846" y="3906"/>
                        <a:pt x="13846" y="3906"/>
                      </a:cubicBezTo>
                      <a:close/>
                      <a:moveTo>
                        <a:pt x="12475" y="14778"/>
                      </a:moveTo>
                      <a:cubicBezTo>
                        <a:pt x="12516" y="14778"/>
                        <a:pt x="12564" y="14776"/>
                        <a:pt x="12595" y="14795"/>
                      </a:cubicBezTo>
                      <a:cubicBezTo>
                        <a:pt x="12555" y="14785"/>
                        <a:pt x="12514" y="14778"/>
                        <a:pt x="12475" y="14778"/>
                      </a:cubicBezTo>
                      <a:cubicBezTo>
                        <a:pt x="12476" y="14778"/>
                        <a:pt x="12514" y="14778"/>
                        <a:pt x="12475" y="14778"/>
                      </a:cubicBezTo>
                      <a:close/>
                      <a:moveTo>
                        <a:pt x="7113" y="17141"/>
                      </a:moveTo>
                      <a:cubicBezTo>
                        <a:pt x="7109" y="17139"/>
                        <a:pt x="7101" y="17127"/>
                        <a:pt x="7096" y="17118"/>
                      </a:cubicBezTo>
                      <a:cubicBezTo>
                        <a:pt x="7113" y="17112"/>
                        <a:pt x="7129" y="17104"/>
                        <a:pt x="7143" y="17096"/>
                      </a:cubicBezTo>
                      <a:cubicBezTo>
                        <a:pt x="7135" y="17114"/>
                        <a:pt x="7137" y="17132"/>
                        <a:pt x="7149" y="17150"/>
                      </a:cubicBezTo>
                      <a:lnTo>
                        <a:pt x="7113" y="17141"/>
                      </a:lnTo>
                      <a:cubicBezTo>
                        <a:pt x="7109" y="17139"/>
                        <a:pt x="7113" y="17141"/>
                        <a:pt x="7113" y="17141"/>
                      </a:cubicBezTo>
                      <a:close/>
                      <a:moveTo>
                        <a:pt x="4271" y="153"/>
                      </a:moveTo>
                      <a:cubicBezTo>
                        <a:pt x="4271" y="153"/>
                        <a:pt x="4274" y="153"/>
                        <a:pt x="4271" y="153"/>
                      </a:cubicBezTo>
                      <a:cubicBezTo>
                        <a:pt x="4271" y="153"/>
                        <a:pt x="4271" y="153"/>
                        <a:pt x="4271" y="153"/>
                      </a:cubicBezTo>
                      <a:close/>
                      <a:moveTo>
                        <a:pt x="21083" y="5876"/>
                      </a:moveTo>
                      <a:cubicBezTo>
                        <a:pt x="20878" y="5351"/>
                        <a:pt x="20177" y="5444"/>
                        <a:pt x="19555" y="5083"/>
                      </a:cubicBezTo>
                      <a:cubicBezTo>
                        <a:pt x="19066" y="4799"/>
                        <a:pt x="18685" y="4740"/>
                        <a:pt x="18023" y="4717"/>
                      </a:cubicBezTo>
                      <a:cubicBezTo>
                        <a:pt x="17537" y="4700"/>
                        <a:pt x="17283" y="4482"/>
                        <a:pt x="16812" y="4685"/>
                      </a:cubicBezTo>
                      <a:cubicBezTo>
                        <a:pt x="16950" y="4215"/>
                        <a:pt x="15462" y="3995"/>
                        <a:pt x="14945" y="4103"/>
                      </a:cubicBezTo>
                      <a:cubicBezTo>
                        <a:pt x="14955" y="4083"/>
                        <a:pt x="15053" y="3900"/>
                        <a:pt x="15053" y="3900"/>
                      </a:cubicBezTo>
                      <a:cubicBezTo>
                        <a:pt x="14663" y="3887"/>
                        <a:pt x="14273" y="3873"/>
                        <a:pt x="13883" y="3862"/>
                      </a:cubicBezTo>
                      <a:cubicBezTo>
                        <a:pt x="14117" y="3655"/>
                        <a:pt x="14501" y="3533"/>
                        <a:pt x="14274" y="3246"/>
                      </a:cubicBezTo>
                      <a:cubicBezTo>
                        <a:pt x="13791" y="3298"/>
                        <a:pt x="13738" y="2329"/>
                        <a:pt x="13421" y="2513"/>
                      </a:cubicBezTo>
                      <a:cubicBezTo>
                        <a:pt x="13222" y="2341"/>
                        <a:pt x="12877" y="2206"/>
                        <a:pt x="12575" y="2135"/>
                      </a:cubicBezTo>
                      <a:cubicBezTo>
                        <a:pt x="12586" y="2119"/>
                        <a:pt x="12595" y="2102"/>
                        <a:pt x="12600" y="2085"/>
                      </a:cubicBezTo>
                      <a:cubicBezTo>
                        <a:pt x="12472" y="2018"/>
                        <a:pt x="11718" y="1855"/>
                        <a:pt x="11552" y="2009"/>
                      </a:cubicBezTo>
                      <a:cubicBezTo>
                        <a:pt x="11407" y="1950"/>
                        <a:pt x="11152" y="1951"/>
                        <a:pt x="10982" y="1957"/>
                      </a:cubicBezTo>
                      <a:lnTo>
                        <a:pt x="10971" y="1915"/>
                      </a:lnTo>
                      <a:lnTo>
                        <a:pt x="10942" y="1935"/>
                      </a:lnTo>
                      <a:cubicBezTo>
                        <a:pt x="10847" y="1887"/>
                        <a:pt x="10590" y="1730"/>
                        <a:pt x="10461" y="1730"/>
                      </a:cubicBezTo>
                      <a:cubicBezTo>
                        <a:pt x="10603" y="1730"/>
                        <a:pt x="10202" y="1408"/>
                        <a:pt x="10132" y="1370"/>
                      </a:cubicBezTo>
                      <a:cubicBezTo>
                        <a:pt x="10175" y="1376"/>
                        <a:pt x="10205" y="1380"/>
                        <a:pt x="10205" y="1380"/>
                      </a:cubicBezTo>
                      <a:cubicBezTo>
                        <a:pt x="9946" y="1224"/>
                        <a:pt x="9692" y="1045"/>
                        <a:pt x="9292" y="1115"/>
                      </a:cubicBezTo>
                      <a:cubicBezTo>
                        <a:pt x="9308" y="1100"/>
                        <a:pt x="9312" y="1069"/>
                        <a:pt x="9318" y="1047"/>
                      </a:cubicBezTo>
                      <a:cubicBezTo>
                        <a:pt x="9756" y="901"/>
                        <a:pt x="8958" y="655"/>
                        <a:pt x="8719" y="691"/>
                      </a:cubicBezTo>
                      <a:cubicBezTo>
                        <a:pt x="8697" y="649"/>
                        <a:pt x="8672" y="637"/>
                        <a:pt x="8622" y="605"/>
                      </a:cubicBezTo>
                      <a:cubicBezTo>
                        <a:pt x="8595" y="615"/>
                        <a:pt x="8857" y="603"/>
                        <a:pt x="8946" y="583"/>
                      </a:cubicBezTo>
                      <a:lnTo>
                        <a:pt x="8946" y="424"/>
                      </a:lnTo>
                      <a:cubicBezTo>
                        <a:pt x="8584" y="419"/>
                        <a:pt x="8041" y="370"/>
                        <a:pt x="7753" y="527"/>
                      </a:cubicBezTo>
                      <a:cubicBezTo>
                        <a:pt x="7325" y="761"/>
                        <a:pt x="7238" y="462"/>
                        <a:pt x="6865" y="462"/>
                      </a:cubicBezTo>
                      <a:cubicBezTo>
                        <a:pt x="6651" y="462"/>
                        <a:pt x="6162" y="582"/>
                        <a:pt x="6100" y="423"/>
                      </a:cubicBezTo>
                      <a:cubicBezTo>
                        <a:pt x="6035" y="257"/>
                        <a:pt x="5794" y="173"/>
                        <a:pt x="5530" y="201"/>
                      </a:cubicBezTo>
                      <a:cubicBezTo>
                        <a:pt x="5798" y="201"/>
                        <a:pt x="4516" y="-254"/>
                        <a:pt x="5126" y="246"/>
                      </a:cubicBezTo>
                      <a:cubicBezTo>
                        <a:pt x="4964" y="310"/>
                        <a:pt x="4729" y="281"/>
                        <a:pt x="4573" y="365"/>
                      </a:cubicBezTo>
                      <a:cubicBezTo>
                        <a:pt x="4569" y="357"/>
                        <a:pt x="4565" y="351"/>
                        <a:pt x="4561" y="344"/>
                      </a:cubicBezTo>
                      <a:cubicBezTo>
                        <a:pt x="4686" y="310"/>
                        <a:pt x="4802" y="265"/>
                        <a:pt x="4906" y="212"/>
                      </a:cubicBezTo>
                      <a:cubicBezTo>
                        <a:pt x="4915" y="-229"/>
                        <a:pt x="4397" y="153"/>
                        <a:pt x="4270" y="153"/>
                      </a:cubicBezTo>
                      <a:cubicBezTo>
                        <a:pt x="4167" y="164"/>
                        <a:pt x="3359" y="353"/>
                        <a:pt x="3319" y="417"/>
                      </a:cubicBezTo>
                      <a:lnTo>
                        <a:pt x="3145" y="383"/>
                      </a:lnTo>
                      <a:cubicBezTo>
                        <a:pt x="2836" y="502"/>
                        <a:pt x="2710" y="657"/>
                        <a:pt x="2597" y="861"/>
                      </a:cubicBezTo>
                      <a:lnTo>
                        <a:pt x="2632" y="881"/>
                      </a:lnTo>
                      <a:lnTo>
                        <a:pt x="2609" y="891"/>
                      </a:lnTo>
                      <a:cubicBezTo>
                        <a:pt x="2609" y="891"/>
                        <a:pt x="2630" y="919"/>
                        <a:pt x="2631" y="920"/>
                      </a:cubicBezTo>
                      <a:cubicBezTo>
                        <a:pt x="2441" y="925"/>
                        <a:pt x="2439" y="994"/>
                        <a:pt x="2367" y="1082"/>
                      </a:cubicBezTo>
                      <a:cubicBezTo>
                        <a:pt x="2327" y="1132"/>
                        <a:pt x="2134" y="1188"/>
                        <a:pt x="2046" y="1216"/>
                      </a:cubicBezTo>
                      <a:cubicBezTo>
                        <a:pt x="2006" y="1191"/>
                        <a:pt x="1971" y="1160"/>
                        <a:pt x="1938" y="1132"/>
                      </a:cubicBezTo>
                      <a:lnTo>
                        <a:pt x="1757" y="1278"/>
                      </a:lnTo>
                      <a:lnTo>
                        <a:pt x="1868" y="1415"/>
                      </a:lnTo>
                      <a:lnTo>
                        <a:pt x="1840" y="1419"/>
                      </a:lnTo>
                      <a:lnTo>
                        <a:pt x="1824" y="1473"/>
                      </a:lnTo>
                      <a:lnTo>
                        <a:pt x="1805" y="1460"/>
                      </a:lnTo>
                      <a:cubicBezTo>
                        <a:pt x="1758" y="1481"/>
                        <a:pt x="1709" y="1500"/>
                        <a:pt x="1658" y="1517"/>
                      </a:cubicBezTo>
                      <a:cubicBezTo>
                        <a:pt x="1549" y="1674"/>
                        <a:pt x="1707" y="1979"/>
                        <a:pt x="1798" y="2121"/>
                      </a:cubicBezTo>
                      <a:lnTo>
                        <a:pt x="1623" y="2198"/>
                      </a:lnTo>
                      <a:cubicBezTo>
                        <a:pt x="1623" y="2198"/>
                        <a:pt x="1757" y="2274"/>
                        <a:pt x="1768" y="2279"/>
                      </a:cubicBezTo>
                      <a:cubicBezTo>
                        <a:pt x="1773" y="2424"/>
                        <a:pt x="1650" y="2661"/>
                        <a:pt x="1803" y="2773"/>
                      </a:cubicBezTo>
                      <a:cubicBezTo>
                        <a:pt x="1723" y="2851"/>
                        <a:pt x="1540" y="2983"/>
                        <a:pt x="1532" y="3078"/>
                      </a:cubicBezTo>
                      <a:cubicBezTo>
                        <a:pt x="1139" y="3076"/>
                        <a:pt x="1182" y="3360"/>
                        <a:pt x="947" y="3451"/>
                      </a:cubicBezTo>
                      <a:cubicBezTo>
                        <a:pt x="945" y="3436"/>
                        <a:pt x="951" y="3434"/>
                        <a:pt x="966" y="3447"/>
                      </a:cubicBezTo>
                      <a:cubicBezTo>
                        <a:pt x="608" y="3513"/>
                        <a:pt x="413" y="3554"/>
                        <a:pt x="434" y="3830"/>
                      </a:cubicBezTo>
                      <a:cubicBezTo>
                        <a:pt x="410" y="3843"/>
                        <a:pt x="192" y="4024"/>
                        <a:pt x="245" y="4024"/>
                      </a:cubicBezTo>
                      <a:lnTo>
                        <a:pt x="236" y="4024"/>
                      </a:lnTo>
                      <a:cubicBezTo>
                        <a:pt x="54" y="4141"/>
                        <a:pt x="48" y="4311"/>
                        <a:pt x="120" y="4482"/>
                      </a:cubicBezTo>
                      <a:cubicBezTo>
                        <a:pt x="-250" y="4580"/>
                        <a:pt x="355" y="4716"/>
                        <a:pt x="355" y="4730"/>
                      </a:cubicBezTo>
                      <a:cubicBezTo>
                        <a:pt x="361" y="4790"/>
                        <a:pt x="347" y="4826"/>
                        <a:pt x="446" y="4867"/>
                      </a:cubicBezTo>
                      <a:cubicBezTo>
                        <a:pt x="418" y="4880"/>
                        <a:pt x="385" y="4889"/>
                        <a:pt x="354" y="4898"/>
                      </a:cubicBezTo>
                      <a:lnTo>
                        <a:pt x="401" y="5044"/>
                      </a:lnTo>
                      <a:cubicBezTo>
                        <a:pt x="360" y="5065"/>
                        <a:pt x="295" y="5073"/>
                        <a:pt x="243" y="5074"/>
                      </a:cubicBezTo>
                      <a:cubicBezTo>
                        <a:pt x="-96" y="5327"/>
                        <a:pt x="100" y="5478"/>
                        <a:pt x="253" y="5724"/>
                      </a:cubicBezTo>
                      <a:cubicBezTo>
                        <a:pt x="-131" y="5758"/>
                        <a:pt x="906" y="6336"/>
                        <a:pt x="977" y="6405"/>
                      </a:cubicBezTo>
                      <a:cubicBezTo>
                        <a:pt x="1473" y="6884"/>
                        <a:pt x="1943" y="7410"/>
                        <a:pt x="2366" y="7917"/>
                      </a:cubicBezTo>
                      <a:cubicBezTo>
                        <a:pt x="2792" y="8429"/>
                        <a:pt x="2834" y="8747"/>
                        <a:pt x="3754" y="9047"/>
                      </a:cubicBezTo>
                      <a:cubicBezTo>
                        <a:pt x="4138" y="9172"/>
                        <a:pt x="4518" y="9326"/>
                        <a:pt x="4908" y="9441"/>
                      </a:cubicBezTo>
                      <a:cubicBezTo>
                        <a:pt x="5168" y="9517"/>
                        <a:pt x="5201" y="9759"/>
                        <a:pt x="5520" y="9800"/>
                      </a:cubicBezTo>
                      <a:cubicBezTo>
                        <a:pt x="5673" y="10251"/>
                        <a:pt x="5783" y="10655"/>
                        <a:pt x="5791" y="11117"/>
                      </a:cubicBezTo>
                      <a:cubicBezTo>
                        <a:pt x="5711" y="11122"/>
                        <a:pt x="5913" y="12338"/>
                        <a:pt x="5907" y="12464"/>
                      </a:cubicBezTo>
                      <a:cubicBezTo>
                        <a:pt x="5882" y="13059"/>
                        <a:pt x="5883" y="13548"/>
                        <a:pt x="6193" y="14121"/>
                      </a:cubicBezTo>
                      <a:lnTo>
                        <a:pt x="6225" y="14132"/>
                      </a:lnTo>
                      <a:cubicBezTo>
                        <a:pt x="6430" y="14543"/>
                        <a:pt x="6291" y="15161"/>
                        <a:pt x="6165" y="15567"/>
                      </a:cubicBezTo>
                      <a:lnTo>
                        <a:pt x="5959" y="15469"/>
                      </a:lnTo>
                      <a:cubicBezTo>
                        <a:pt x="6052" y="15704"/>
                        <a:pt x="6153" y="16040"/>
                        <a:pt x="6421" y="16224"/>
                      </a:cubicBezTo>
                      <a:cubicBezTo>
                        <a:pt x="6507" y="16420"/>
                        <a:pt x="6366" y="16837"/>
                        <a:pt x="6657" y="17019"/>
                      </a:cubicBezTo>
                      <a:lnTo>
                        <a:pt x="6608" y="17029"/>
                      </a:lnTo>
                      <a:cubicBezTo>
                        <a:pt x="6637" y="17135"/>
                        <a:pt x="6673" y="17242"/>
                        <a:pt x="6698" y="17348"/>
                      </a:cubicBezTo>
                      <a:cubicBezTo>
                        <a:pt x="6724" y="17460"/>
                        <a:pt x="6961" y="17753"/>
                        <a:pt x="7204" y="17552"/>
                      </a:cubicBezTo>
                      <a:cubicBezTo>
                        <a:pt x="7368" y="17415"/>
                        <a:pt x="7130" y="17379"/>
                        <a:pt x="7104" y="17271"/>
                      </a:cubicBezTo>
                      <a:cubicBezTo>
                        <a:pt x="7153" y="17247"/>
                        <a:pt x="7205" y="17224"/>
                        <a:pt x="7258" y="17204"/>
                      </a:cubicBezTo>
                      <a:cubicBezTo>
                        <a:pt x="7266" y="17207"/>
                        <a:pt x="7274" y="17209"/>
                        <a:pt x="7283" y="17212"/>
                      </a:cubicBezTo>
                      <a:cubicBezTo>
                        <a:pt x="7428" y="17330"/>
                        <a:pt x="7359" y="17669"/>
                        <a:pt x="7457" y="17825"/>
                      </a:cubicBezTo>
                      <a:cubicBezTo>
                        <a:pt x="7064" y="17733"/>
                        <a:pt x="6781" y="17992"/>
                        <a:pt x="7244" y="18037"/>
                      </a:cubicBezTo>
                      <a:cubicBezTo>
                        <a:pt x="7249" y="18089"/>
                        <a:pt x="7372" y="18164"/>
                        <a:pt x="7414" y="18219"/>
                      </a:cubicBezTo>
                      <a:cubicBezTo>
                        <a:pt x="7100" y="18171"/>
                        <a:pt x="6990" y="18391"/>
                        <a:pt x="6948" y="18541"/>
                      </a:cubicBezTo>
                      <a:cubicBezTo>
                        <a:pt x="6858" y="18867"/>
                        <a:pt x="7590" y="18545"/>
                        <a:pt x="7695" y="18694"/>
                      </a:cubicBezTo>
                      <a:cubicBezTo>
                        <a:pt x="7722" y="18862"/>
                        <a:pt x="7638" y="18904"/>
                        <a:pt x="7476" y="18960"/>
                      </a:cubicBezTo>
                      <a:cubicBezTo>
                        <a:pt x="7193" y="19058"/>
                        <a:pt x="7547" y="19380"/>
                        <a:pt x="7676" y="19483"/>
                      </a:cubicBezTo>
                      <a:cubicBezTo>
                        <a:pt x="7806" y="19585"/>
                        <a:pt x="8719" y="19925"/>
                        <a:pt x="8709" y="20034"/>
                      </a:cubicBezTo>
                      <a:cubicBezTo>
                        <a:pt x="8675" y="20055"/>
                        <a:pt x="8539" y="20057"/>
                        <a:pt x="8495" y="20060"/>
                      </a:cubicBezTo>
                      <a:cubicBezTo>
                        <a:pt x="8668" y="20215"/>
                        <a:pt x="8970" y="20245"/>
                        <a:pt x="9155" y="20402"/>
                      </a:cubicBezTo>
                      <a:cubicBezTo>
                        <a:pt x="9472" y="20673"/>
                        <a:pt x="9686" y="20866"/>
                        <a:pt x="10256" y="20922"/>
                      </a:cubicBezTo>
                      <a:cubicBezTo>
                        <a:pt x="10224" y="21093"/>
                        <a:pt x="10989" y="21099"/>
                        <a:pt x="11173" y="21106"/>
                      </a:cubicBezTo>
                      <a:cubicBezTo>
                        <a:pt x="11320" y="21272"/>
                        <a:pt x="11860" y="21266"/>
                        <a:pt x="12121" y="21346"/>
                      </a:cubicBezTo>
                      <a:cubicBezTo>
                        <a:pt x="12171" y="21325"/>
                        <a:pt x="12227" y="21311"/>
                        <a:pt x="12286" y="21303"/>
                      </a:cubicBezTo>
                      <a:cubicBezTo>
                        <a:pt x="12279" y="21275"/>
                        <a:pt x="12265" y="21249"/>
                        <a:pt x="12243" y="21224"/>
                      </a:cubicBezTo>
                      <a:cubicBezTo>
                        <a:pt x="12367" y="21226"/>
                        <a:pt x="12609" y="21245"/>
                        <a:pt x="12688" y="21175"/>
                      </a:cubicBezTo>
                      <a:cubicBezTo>
                        <a:pt x="13408" y="21075"/>
                        <a:pt x="12856" y="20944"/>
                        <a:pt x="12432" y="20879"/>
                      </a:cubicBezTo>
                      <a:cubicBezTo>
                        <a:pt x="12038" y="20820"/>
                        <a:pt x="11669" y="20556"/>
                        <a:pt x="11367" y="20396"/>
                      </a:cubicBezTo>
                      <a:lnTo>
                        <a:pt x="11371" y="20394"/>
                      </a:lnTo>
                      <a:cubicBezTo>
                        <a:pt x="11287" y="20307"/>
                        <a:pt x="11160" y="20275"/>
                        <a:pt x="11013" y="20336"/>
                      </a:cubicBezTo>
                      <a:cubicBezTo>
                        <a:pt x="10986" y="20329"/>
                        <a:pt x="10938" y="20310"/>
                        <a:pt x="10929" y="20303"/>
                      </a:cubicBezTo>
                      <a:cubicBezTo>
                        <a:pt x="10926" y="20288"/>
                        <a:pt x="10923" y="20273"/>
                        <a:pt x="10922" y="20258"/>
                      </a:cubicBezTo>
                      <a:lnTo>
                        <a:pt x="11154" y="20296"/>
                      </a:lnTo>
                      <a:lnTo>
                        <a:pt x="11240" y="20191"/>
                      </a:lnTo>
                      <a:cubicBezTo>
                        <a:pt x="10960" y="20056"/>
                        <a:pt x="10729" y="19885"/>
                        <a:pt x="10600" y="19679"/>
                      </a:cubicBezTo>
                      <a:cubicBezTo>
                        <a:pt x="11043" y="19491"/>
                        <a:pt x="10850" y="19267"/>
                        <a:pt x="11190" y="19008"/>
                      </a:cubicBezTo>
                      <a:cubicBezTo>
                        <a:pt x="11610" y="18689"/>
                        <a:pt x="10881" y="18589"/>
                        <a:pt x="10564" y="18488"/>
                      </a:cubicBezTo>
                      <a:cubicBezTo>
                        <a:pt x="9933" y="18287"/>
                        <a:pt x="10482" y="18110"/>
                        <a:pt x="10762" y="17956"/>
                      </a:cubicBezTo>
                      <a:cubicBezTo>
                        <a:pt x="11082" y="17780"/>
                        <a:pt x="10532" y="17572"/>
                        <a:pt x="10925" y="17461"/>
                      </a:cubicBezTo>
                      <a:cubicBezTo>
                        <a:pt x="11053" y="17363"/>
                        <a:pt x="11542" y="17241"/>
                        <a:pt x="11132" y="17081"/>
                      </a:cubicBezTo>
                      <a:cubicBezTo>
                        <a:pt x="10719" y="16920"/>
                        <a:pt x="10542" y="17195"/>
                        <a:pt x="10370" y="16756"/>
                      </a:cubicBezTo>
                      <a:cubicBezTo>
                        <a:pt x="10280" y="16736"/>
                        <a:pt x="10698" y="16839"/>
                        <a:pt x="10701" y="16840"/>
                      </a:cubicBezTo>
                      <a:cubicBezTo>
                        <a:pt x="10852" y="16881"/>
                        <a:pt x="11044" y="16917"/>
                        <a:pt x="11208" y="16879"/>
                      </a:cubicBezTo>
                      <a:cubicBezTo>
                        <a:pt x="11677" y="16774"/>
                        <a:pt x="11296" y="16620"/>
                        <a:pt x="11327" y="16476"/>
                      </a:cubicBezTo>
                      <a:lnTo>
                        <a:pt x="11391" y="16465"/>
                      </a:lnTo>
                      <a:cubicBezTo>
                        <a:pt x="11399" y="16341"/>
                        <a:pt x="11312" y="16265"/>
                        <a:pt x="11208" y="16169"/>
                      </a:cubicBezTo>
                      <a:cubicBezTo>
                        <a:pt x="11664" y="16259"/>
                        <a:pt x="12455" y="16159"/>
                        <a:pt x="12835" y="15994"/>
                      </a:cubicBezTo>
                      <a:cubicBezTo>
                        <a:pt x="13028" y="15910"/>
                        <a:pt x="13154" y="15698"/>
                        <a:pt x="13228" y="15565"/>
                      </a:cubicBezTo>
                      <a:cubicBezTo>
                        <a:pt x="13402" y="15253"/>
                        <a:pt x="12911" y="15333"/>
                        <a:pt x="12834" y="15144"/>
                      </a:cubicBezTo>
                      <a:cubicBezTo>
                        <a:pt x="12802" y="15022"/>
                        <a:pt x="12963" y="14987"/>
                        <a:pt x="12778" y="14873"/>
                      </a:cubicBezTo>
                      <a:cubicBezTo>
                        <a:pt x="13254" y="14989"/>
                        <a:pt x="14069" y="14954"/>
                        <a:pt x="14075" y="14543"/>
                      </a:cubicBezTo>
                      <a:cubicBezTo>
                        <a:pt x="14715" y="14565"/>
                        <a:pt x="14622" y="13934"/>
                        <a:pt x="14861" y="13689"/>
                      </a:cubicBezTo>
                      <a:cubicBezTo>
                        <a:pt x="14826" y="13753"/>
                        <a:pt x="14779" y="13815"/>
                        <a:pt x="14699" y="13862"/>
                      </a:cubicBezTo>
                      <a:lnTo>
                        <a:pt x="14810" y="13932"/>
                      </a:lnTo>
                      <a:lnTo>
                        <a:pt x="14823" y="13925"/>
                      </a:lnTo>
                      <a:lnTo>
                        <a:pt x="14866" y="13945"/>
                      </a:lnTo>
                      <a:cubicBezTo>
                        <a:pt x="15391" y="13663"/>
                        <a:pt x="15253" y="13268"/>
                        <a:pt x="15713" y="12979"/>
                      </a:cubicBezTo>
                      <a:cubicBezTo>
                        <a:pt x="16218" y="12660"/>
                        <a:pt x="15525" y="12151"/>
                        <a:pt x="15954" y="11777"/>
                      </a:cubicBezTo>
                      <a:cubicBezTo>
                        <a:pt x="16313" y="11463"/>
                        <a:pt x="17360" y="11121"/>
                        <a:pt x="17972" y="11165"/>
                      </a:cubicBezTo>
                      <a:cubicBezTo>
                        <a:pt x="18474" y="11201"/>
                        <a:pt x="18489" y="10927"/>
                        <a:pt x="18940" y="10851"/>
                      </a:cubicBezTo>
                      <a:cubicBezTo>
                        <a:pt x="18679" y="10613"/>
                        <a:pt x="19041" y="10505"/>
                        <a:pt x="19136" y="10300"/>
                      </a:cubicBezTo>
                      <a:cubicBezTo>
                        <a:pt x="19263" y="10026"/>
                        <a:pt x="19440" y="9737"/>
                        <a:pt x="19532" y="9473"/>
                      </a:cubicBezTo>
                      <a:cubicBezTo>
                        <a:pt x="19677" y="9053"/>
                        <a:pt x="19187" y="8394"/>
                        <a:pt x="19505" y="8013"/>
                      </a:cubicBezTo>
                      <a:cubicBezTo>
                        <a:pt x="20005" y="8053"/>
                        <a:pt x="20030" y="7526"/>
                        <a:pt x="20245" y="7340"/>
                      </a:cubicBezTo>
                      <a:cubicBezTo>
                        <a:pt x="20849" y="6817"/>
                        <a:pt x="21350" y="6573"/>
                        <a:pt x="21083" y="5876"/>
                      </a:cubicBezTo>
                      <a:cubicBezTo>
                        <a:pt x="21071" y="5847"/>
                        <a:pt x="21253" y="6319"/>
                        <a:pt x="21083" y="5876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>
                    <a:defRPr>
                      <a:solidFill>
                        <a:srgbClr val="333333"/>
                      </a:solidFill>
                    </a:defRPr>
                  </a:pPr>
                  <a:endParaRPr sz="1350"/>
                </a:p>
              </p:txBody>
            </p:sp>
            <p:sp>
              <p:nvSpPr>
                <p:cNvPr id="17" name="Shape 21">
                  <a:extLst>
                    <a:ext uri="{FF2B5EF4-FFF2-40B4-BE49-F238E27FC236}">
                      <a16:creationId xmlns:a16="http://schemas.microsoft.com/office/drawing/2014/main" id="{6C1D2798-04B9-FF69-6B6B-11EC572451AA}"/>
                    </a:ext>
                  </a:extLst>
                </p:cNvPr>
                <p:cNvSpPr/>
                <p:nvPr/>
              </p:nvSpPr>
              <p:spPr>
                <a:xfrm>
                  <a:off x="5996389" y="64248"/>
                  <a:ext cx="4592040" cy="36290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1" h="21535" extrusionOk="0">
                      <a:moveTo>
                        <a:pt x="16904" y="15081"/>
                      </a:moveTo>
                      <a:cubicBezTo>
                        <a:pt x="16878" y="15144"/>
                        <a:pt x="16987" y="15511"/>
                        <a:pt x="17048" y="15519"/>
                      </a:cubicBezTo>
                      <a:cubicBezTo>
                        <a:pt x="17083" y="15524"/>
                        <a:pt x="17047" y="15382"/>
                        <a:pt x="17101" y="15439"/>
                      </a:cubicBezTo>
                      <a:cubicBezTo>
                        <a:pt x="17151" y="15490"/>
                        <a:pt x="17019" y="15711"/>
                        <a:pt x="17203" y="15682"/>
                      </a:cubicBezTo>
                      <a:cubicBezTo>
                        <a:pt x="17259" y="15674"/>
                        <a:pt x="17432" y="15703"/>
                        <a:pt x="17464" y="15758"/>
                      </a:cubicBezTo>
                      <a:cubicBezTo>
                        <a:pt x="17452" y="15727"/>
                        <a:pt x="17442" y="15696"/>
                        <a:pt x="17435" y="15663"/>
                      </a:cubicBezTo>
                      <a:cubicBezTo>
                        <a:pt x="17516" y="15683"/>
                        <a:pt x="17654" y="15992"/>
                        <a:pt x="17725" y="15946"/>
                      </a:cubicBezTo>
                      <a:cubicBezTo>
                        <a:pt x="17786" y="15905"/>
                        <a:pt x="17633" y="15755"/>
                        <a:pt x="17633" y="15702"/>
                      </a:cubicBezTo>
                      <a:cubicBezTo>
                        <a:pt x="17660" y="15714"/>
                        <a:pt x="17766" y="15737"/>
                        <a:pt x="17745" y="15652"/>
                      </a:cubicBezTo>
                      <a:cubicBezTo>
                        <a:pt x="17729" y="15587"/>
                        <a:pt x="17567" y="15597"/>
                        <a:pt x="17540" y="15580"/>
                      </a:cubicBezTo>
                      <a:cubicBezTo>
                        <a:pt x="17349" y="15455"/>
                        <a:pt x="17283" y="15635"/>
                        <a:pt x="17202" y="15310"/>
                      </a:cubicBezTo>
                      <a:cubicBezTo>
                        <a:pt x="17153" y="15112"/>
                        <a:pt x="17295" y="15098"/>
                        <a:pt x="17324" y="14930"/>
                      </a:cubicBezTo>
                      <a:cubicBezTo>
                        <a:pt x="17333" y="14883"/>
                        <a:pt x="17282" y="14574"/>
                        <a:pt x="17261" y="14508"/>
                      </a:cubicBezTo>
                      <a:cubicBezTo>
                        <a:pt x="17172" y="14517"/>
                        <a:pt x="16955" y="14428"/>
                        <a:pt x="16945" y="14587"/>
                      </a:cubicBezTo>
                      <a:cubicBezTo>
                        <a:pt x="16940" y="14669"/>
                        <a:pt x="17033" y="15040"/>
                        <a:pt x="16988" y="15085"/>
                      </a:cubicBezTo>
                      <a:cubicBezTo>
                        <a:pt x="16958" y="15115"/>
                        <a:pt x="16927" y="15024"/>
                        <a:pt x="16904" y="15081"/>
                      </a:cubicBezTo>
                      <a:close/>
                      <a:moveTo>
                        <a:pt x="16904" y="15081"/>
                      </a:moveTo>
                      <a:cubicBezTo>
                        <a:pt x="16926" y="15025"/>
                        <a:pt x="16888" y="15121"/>
                        <a:pt x="16904" y="15081"/>
                      </a:cubicBezTo>
                      <a:cubicBezTo>
                        <a:pt x="16904" y="15081"/>
                        <a:pt x="16904" y="15081"/>
                        <a:pt x="16904" y="15081"/>
                      </a:cubicBezTo>
                      <a:close/>
                      <a:moveTo>
                        <a:pt x="17709" y="16709"/>
                      </a:moveTo>
                      <a:cubicBezTo>
                        <a:pt x="17708" y="16802"/>
                        <a:pt x="17805" y="16839"/>
                        <a:pt x="17834" y="16746"/>
                      </a:cubicBezTo>
                      <a:cubicBezTo>
                        <a:pt x="17843" y="16718"/>
                        <a:pt x="17726" y="16544"/>
                        <a:pt x="17723" y="16461"/>
                      </a:cubicBezTo>
                      <a:cubicBezTo>
                        <a:pt x="17724" y="16510"/>
                        <a:pt x="17344" y="16224"/>
                        <a:pt x="17341" y="16255"/>
                      </a:cubicBezTo>
                      <a:cubicBezTo>
                        <a:pt x="17337" y="16305"/>
                        <a:pt x="17337" y="16436"/>
                        <a:pt x="17350" y="16498"/>
                      </a:cubicBezTo>
                      <a:cubicBezTo>
                        <a:pt x="17373" y="16614"/>
                        <a:pt x="17515" y="16528"/>
                        <a:pt x="17520" y="16668"/>
                      </a:cubicBezTo>
                      <a:cubicBezTo>
                        <a:pt x="17522" y="16697"/>
                        <a:pt x="17426" y="16700"/>
                        <a:pt x="17444" y="16766"/>
                      </a:cubicBezTo>
                      <a:cubicBezTo>
                        <a:pt x="17455" y="16807"/>
                        <a:pt x="17578" y="16963"/>
                        <a:pt x="17612" y="16917"/>
                      </a:cubicBezTo>
                      <a:cubicBezTo>
                        <a:pt x="17662" y="16850"/>
                        <a:pt x="17544" y="16759"/>
                        <a:pt x="17614" y="16682"/>
                      </a:cubicBezTo>
                      <a:cubicBezTo>
                        <a:pt x="17616" y="16704"/>
                        <a:pt x="17611" y="16808"/>
                        <a:pt x="17633" y="16819"/>
                      </a:cubicBezTo>
                      <a:cubicBezTo>
                        <a:pt x="17628" y="16817"/>
                        <a:pt x="17623" y="16814"/>
                        <a:pt x="17634" y="16819"/>
                      </a:cubicBezTo>
                      <a:cubicBezTo>
                        <a:pt x="17645" y="16824"/>
                        <a:pt x="17640" y="16822"/>
                        <a:pt x="17634" y="16819"/>
                      </a:cubicBezTo>
                      <a:cubicBezTo>
                        <a:pt x="17657" y="16828"/>
                        <a:pt x="17680" y="16724"/>
                        <a:pt x="17709" y="16709"/>
                      </a:cubicBezTo>
                      <a:close/>
                      <a:moveTo>
                        <a:pt x="17710" y="15961"/>
                      </a:moveTo>
                      <a:cubicBezTo>
                        <a:pt x="17692" y="16058"/>
                        <a:pt x="17961" y="16228"/>
                        <a:pt x="17733" y="16237"/>
                      </a:cubicBezTo>
                      <a:cubicBezTo>
                        <a:pt x="17725" y="16290"/>
                        <a:pt x="17863" y="16620"/>
                        <a:pt x="17917" y="16605"/>
                      </a:cubicBezTo>
                      <a:cubicBezTo>
                        <a:pt x="17920" y="16528"/>
                        <a:pt x="17845" y="16422"/>
                        <a:pt x="17860" y="16351"/>
                      </a:cubicBezTo>
                      <a:cubicBezTo>
                        <a:pt x="17876" y="16273"/>
                        <a:pt x="17948" y="16350"/>
                        <a:pt x="17980" y="16311"/>
                      </a:cubicBezTo>
                      <a:cubicBezTo>
                        <a:pt x="17973" y="16319"/>
                        <a:pt x="17965" y="16329"/>
                        <a:pt x="17980" y="16310"/>
                      </a:cubicBezTo>
                      <a:cubicBezTo>
                        <a:pt x="17991" y="16297"/>
                        <a:pt x="17986" y="16303"/>
                        <a:pt x="17980" y="16310"/>
                      </a:cubicBezTo>
                      <a:cubicBezTo>
                        <a:pt x="18077" y="16188"/>
                        <a:pt x="17806" y="15955"/>
                        <a:pt x="17710" y="15961"/>
                      </a:cubicBezTo>
                      <a:close/>
                      <a:moveTo>
                        <a:pt x="18167" y="17453"/>
                      </a:moveTo>
                      <a:cubicBezTo>
                        <a:pt x="18167" y="17440"/>
                        <a:pt x="18167" y="17446"/>
                        <a:pt x="18167" y="17453"/>
                      </a:cubicBezTo>
                      <a:cubicBezTo>
                        <a:pt x="18167" y="17453"/>
                        <a:pt x="18167" y="17453"/>
                        <a:pt x="18167" y="17453"/>
                      </a:cubicBezTo>
                      <a:close/>
                      <a:moveTo>
                        <a:pt x="18083" y="17581"/>
                      </a:moveTo>
                      <a:cubicBezTo>
                        <a:pt x="18118" y="17811"/>
                        <a:pt x="18000" y="17620"/>
                        <a:pt x="18003" y="17620"/>
                      </a:cubicBezTo>
                      <a:cubicBezTo>
                        <a:pt x="17800" y="17636"/>
                        <a:pt x="17817" y="17533"/>
                        <a:pt x="17813" y="17287"/>
                      </a:cubicBezTo>
                      <a:cubicBezTo>
                        <a:pt x="17810" y="17128"/>
                        <a:pt x="17608" y="17239"/>
                        <a:pt x="17535" y="17194"/>
                      </a:cubicBezTo>
                      <a:cubicBezTo>
                        <a:pt x="17492" y="17167"/>
                        <a:pt x="17488" y="17406"/>
                        <a:pt x="17436" y="17391"/>
                      </a:cubicBezTo>
                      <a:cubicBezTo>
                        <a:pt x="17357" y="17368"/>
                        <a:pt x="17569" y="16871"/>
                        <a:pt x="17719" y="16991"/>
                      </a:cubicBezTo>
                      <a:cubicBezTo>
                        <a:pt x="17721" y="16992"/>
                        <a:pt x="17793" y="17215"/>
                        <a:pt x="17812" y="17062"/>
                      </a:cubicBezTo>
                      <a:cubicBezTo>
                        <a:pt x="17825" y="16959"/>
                        <a:pt x="17826" y="16988"/>
                        <a:pt x="17894" y="16996"/>
                      </a:cubicBezTo>
                      <a:cubicBezTo>
                        <a:pt x="17909" y="16893"/>
                        <a:pt x="17880" y="16906"/>
                        <a:pt x="17983" y="16886"/>
                      </a:cubicBezTo>
                      <a:cubicBezTo>
                        <a:pt x="18091" y="16865"/>
                        <a:pt x="17957" y="16726"/>
                        <a:pt x="18000" y="16693"/>
                      </a:cubicBezTo>
                      <a:cubicBezTo>
                        <a:pt x="18101" y="16614"/>
                        <a:pt x="18130" y="16965"/>
                        <a:pt x="18133" y="16978"/>
                      </a:cubicBezTo>
                      <a:cubicBezTo>
                        <a:pt x="18131" y="16970"/>
                        <a:pt x="18211" y="17160"/>
                        <a:pt x="18200" y="17128"/>
                      </a:cubicBezTo>
                      <a:cubicBezTo>
                        <a:pt x="18258" y="17300"/>
                        <a:pt x="18153" y="17341"/>
                        <a:pt x="18174" y="17494"/>
                      </a:cubicBezTo>
                      <a:lnTo>
                        <a:pt x="18168" y="17460"/>
                      </a:lnTo>
                      <a:cubicBezTo>
                        <a:pt x="18167" y="17449"/>
                        <a:pt x="18120" y="17319"/>
                        <a:pt x="18100" y="17304"/>
                      </a:cubicBezTo>
                      <a:cubicBezTo>
                        <a:pt x="17981" y="17215"/>
                        <a:pt x="18085" y="17594"/>
                        <a:pt x="18083" y="17581"/>
                      </a:cubicBezTo>
                      <a:close/>
                      <a:moveTo>
                        <a:pt x="18592" y="19309"/>
                      </a:moveTo>
                      <a:cubicBezTo>
                        <a:pt x="18592" y="19309"/>
                        <a:pt x="18587" y="19307"/>
                        <a:pt x="18585" y="19305"/>
                      </a:cubicBezTo>
                      <a:cubicBezTo>
                        <a:pt x="18586" y="19306"/>
                        <a:pt x="18588" y="19307"/>
                        <a:pt x="18592" y="19309"/>
                      </a:cubicBezTo>
                      <a:close/>
                      <a:moveTo>
                        <a:pt x="18592" y="19309"/>
                      </a:moveTo>
                      <a:lnTo>
                        <a:pt x="18598" y="19309"/>
                      </a:lnTo>
                      <a:cubicBezTo>
                        <a:pt x="18615" y="19134"/>
                        <a:pt x="18425" y="19063"/>
                        <a:pt x="18628" y="18989"/>
                      </a:cubicBezTo>
                      <a:cubicBezTo>
                        <a:pt x="18655" y="18947"/>
                        <a:pt x="18648" y="18911"/>
                        <a:pt x="18607" y="18881"/>
                      </a:cubicBezTo>
                      <a:cubicBezTo>
                        <a:pt x="18642" y="18813"/>
                        <a:pt x="18683" y="18803"/>
                        <a:pt x="18669" y="18696"/>
                      </a:cubicBezTo>
                      <a:cubicBezTo>
                        <a:pt x="18643" y="18690"/>
                        <a:pt x="18459" y="18728"/>
                        <a:pt x="18561" y="18611"/>
                      </a:cubicBezTo>
                      <a:cubicBezTo>
                        <a:pt x="18564" y="18608"/>
                        <a:pt x="18724" y="18381"/>
                        <a:pt x="18601" y="18449"/>
                      </a:cubicBezTo>
                      <a:cubicBezTo>
                        <a:pt x="18400" y="18560"/>
                        <a:pt x="18393" y="19197"/>
                        <a:pt x="18592" y="19309"/>
                      </a:cubicBezTo>
                      <a:close/>
                      <a:moveTo>
                        <a:pt x="18103" y="19991"/>
                      </a:moveTo>
                      <a:cubicBezTo>
                        <a:pt x="18100" y="19960"/>
                        <a:pt x="18096" y="19927"/>
                        <a:pt x="18103" y="19992"/>
                      </a:cubicBezTo>
                      <a:cubicBezTo>
                        <a:pt x="18109" y="20049"/>
                        <a:pt x="18106" y="20022"/>
                        <a:pt x="18103" y="19992"/>
                      </a:cubicBezTo>
                      <a:cubicBezTo>
                        <a:pt x="18116" y="20110"/>
                        <a:pt x="18306" y="20161"/>
                        <a:pt x="18306" y="20039"/>
                      </a:cubicBezTo>
                      <a:lnTo>
                        <a:pt x="18306" y="20017"/>
                      </a:lnTo>
                      <a:cubicBezTo>
                        <a:pt x="18306" y="19930"/>
                        <a:pt x="18091" y="19867"/>
                        <a:pt x="18103" y="19991"/>
                      </a:cubicBezTo>
                      <a:close/>
                      <a:moveTo>
                        <a:pt x="18904" y="19884"/>
                      </a:moveTo>
                      <a:cubicBezTo>
                        <a:pt x="18917" y="19893"/>
                        <a:pt x="18937" y="19906"/>
                        <a:pt x="18903" y="19884"/>
                      </a:cubicBezTo>
                      <a:cubicBezTo>
                        <a:pt x="18890" y="19876"/>
                        <a:pt x="18895" y="19879"/>
                        <a:pt x="18902" y="19883"/>
                      </a:cubicBezTo>
                      <a:cubicBezTo>
                        <a:pt x="18853" y="19853"/>
                        <a:pt x="18538" y="19779"/>
                        <a:pt x="18518" y="19896"/>
                      </a:cubicBezTo>
                      <a:cubicBezTo>
                        <a:pt x="18509" y="19950"/>
                        <a:pt x="18935" y="20067"/>
                        <a:pt x="18988" y="20089"/>
                      </a:cubicBezTo>
                      <a:cubicBezTo>
                        <a:pt x="19014" y="20004"/>
                        <a:pt x="18985" y="19937"/>
                        <a:pt x="18904" y="19884"/>
                      </a:cubicBezTo>
                      <a:close/>
                      <a:moveTo>
                        <a:pt x="16263" y="21201"/>
                      </a:moveTo>
                      <a:cubicBezTo>
                        <a:pt x="16276" y="21209"/>
                        <a:pt x="16293" y="21218"/>
                        <a:pt x="16262" y="21201"/>
                      </a:cubicBezTo>
                      <a:cubicBezTo>
                        <a:pt x="16243" y="21190"/>
                        <a:pt x="16250" y="21195"/>
                        <a:pt x="16261" y="21200"/>
                      </a:cubicBezTo>
                      <a:cubicBezTo>
                        <a:pt x="16178" y="21156"/>
                        <a:pt x="15894" y="21117"/>
                        <a:pt x="15839" y="21038"/>
                      </a:cubicBezTo>
                      <a:cubicBezTo>
                        <a:pt x="15766" y="20931"/>
                        <a:pt x="16060" y="20952"/>
                        <a:pt x="16033" y="20890"/>
                      </a:cubicBezTo>
                      <a:cubicBezTo>
                        <a:pt x="16015" y="20847"/>
                        <a:pt x="15631" y="20892"/>
                        <a:pt x="15548" y="20827"/>
                      </a:cubicBezTo>
                      <a:cubicBezTo>
                        <a:pt x="15431" y="20733"/>
                        <a:pt x="15383" y="20954"/>
                        <a:pt x="15185" y="20881"/>
                      </a:cubicBezTo>
                      <a:cubicBezTo>
                        <a:pt x="15030" y="20824"/>
                        <a:pt x="14638" y="20421"/>
                        <a:pt x="14549" y="20854"/>
                      </a:cubicBezTo>
                      <a:cubicBezTo>
                        <a:pt x="14678" y="20857"/>
                        <a:pt x="14825" y="21025"/>
                        <a:pt x="14961" y="21071"/>
                      </a:cubicBezTo>
                      <a:cubicBezTo>
                        <a:pt x="15189" y="21147"/>
                        <a:pt x="15472" y="21216"/>
                        <a:pt x="15706" y="21244"/>
                      </a:cubicBezTo>
                      <a:cubicBezTo>
                        <a:pt x="15768" y="21252"/>
                        <a:pt x="16095" y="21365"/>
                        <a:pt x="16116" y="21306"/>
                      </a:cubicBezTo>
                      <a:cubicBezTo>
                        <a:pt x="16108" y="21329"/>
                        <a:pt x="16443" y="21301"/>
                        <a:pt x="16263" y="21201"/>
                      </a:cubicBezTo>
                      <a:close/>
                      <a:moveTo>
                        <a:pt x="14587" y="20535"/>
                      </a:moveTo>
                      <a:cubicBezTo>
                        <a:pt x="14613" y="20480"/>
                        <a:pt x="14595" y="20518"/>
                        <a:pt x="14587" y="20535"/>
                      </a:cubicBezTo>
                      <a:cubicBezTo>
                        <a:pt x="14615" y="20477"/>
                        <a:pt x="14667" y="19955"/>
                        <a:pt x="14646" y="19893"/>
                      </a:cubicBezTo>
                      <a:cubicBezTo>
                        <a:pt x="14672" y="19912"/>
                        <a:pt x="14704" y="19916"/>
                        <a:pt x="14725" y="19942"/>
                      </a:cubicBezTo>
                      <a:cubicBezTo>
                        <a:pt x="14719" y="19826"/>
                        <a:pt x="14724" y="19684"/>
                        <a:pt x="14625" y="19570"/>
                      </a:cubicBezTo>
                      <a:cubicBezTo>
                        <a:pt x="14582" y="19521"/>
                        <a:pt x="14466" y="19573"/>
                        <a:pt x="14476" y="19656"/>
                      </a:cubicBezTo>
                      <a:cubicBezTo>
                        <a:pt x="14484" y="19728"/>
                        <a:pt x="14595" y="19726"/>
                        <a:pt x="14612" y="19833"/>
                      </a:cubicBezTo>
                      <a:cubicBezTo>
                        <a:pt x="14544" y="19734"/>
                        <a:pt x="14504" y="19734"/>
                        <a:pt x="14410" y="19686"/>
                      </a:cubicBezTo>
                      <a:cubicBezTo>
                        <a:pt x="14334" y="19438"/>
                        <a:pt x="14184" y="19343"/>
                        <a:pt x="14241" y="19116"/>
                      </a:cubicBezTo>
                      <a:cubicBezTo>
                        <a:pt x="14265" y="19025"/>
                        <a:pt x="13866" y="18581"/>
                        <a:pt x="13773" y="18564"/>
                      </a:cubicBezTo>
                      <a:cubicBezTo>
                        <a:pt x="13610" y="18532"/>
                        <a:pt x="13314" y="18143"/>
                        <a:pt x="13239" y="17978"/>
                      </a:cubicBezTo>
                      <a:cubicBezTo>
                        <a:pt x="13175" y="17835"/>
                        <a:pt x="12614" y="17619"/>
                        <a:pt x="12740" y="17868"/>
                      </a:cubicBezTo>
                      <a:cubicBezTo>
                        <a:pt x="12804" y="17994"/>
                        <a:pt x="12911" y="18099"/>
                        <a:pt x="12993" y="18204"/>
                      </a:cubicBezTo>
                      <a:cubicBezTo>
                        <a:pt x="13074" y="18306"/>
                        <a:pt x="13143" y="18547"/>
                        <a:pt x="13247" y="18604"/>
                      </a:cubicBezTo>
                      <a:cubicBezTo>
                        <a:pt x="13343" y="18657"/>
                        <a:pt x="13391" y="18728"/>
                        <a:pt x="13410" y="18867"/>
                      </a:cubicBezTo>
                      <a:cubicBezTo>
                        <a:pt x="13435" y="19052"/>
                        <a:pt x="13571" y="19187"/>
                        <a:pt x="13642" y="19345"/>
                      </a:cubicBezTo>
                      <a:cubicBezTo>
                        <a:pt x="13726" y="19532"/>
                        <a:pt x="13738" y="19854"/>
                        <a:pt x="13898" y="19967"/>
                      </a:cubicBezTo>
                      <a:cubicBezTo>
                        <a:pt x="13999" y="20039"/>
                        <a:pt x="14049" y="20239"/>
                        <a:pt x="14159" y="20332"/>
                      </a:cubicBezTo>
                      <a:cubicBezTo>
                        <a:pt x="14218" y="20381"/>
                        <a:pt x="14320" y="20591"/>
                        <a:pt x="14373" y="20604"/>
                      </a:cubicBezTo>
                      <a:cubicBezTo>
                        <a:pt x="14369" y="20571"/>
                        <a:pt x="14355" y="20530"/>
                        <a:pt x="14378" y="20503"/>
                      </a:cubicBezTo>
                      <a:cubicBezTo>
                        <a:pt x="14413" y="20525"/>
                        <a:pt x="14560" y="20593"/>
                        <a:pt x="14587" y="20535"/>
                      </a:cubicBezTo>
                      <a:cubicBezTo>
                        <a:pt x="14584" y="20542"/>
                        <a:pt x="14582" y="20546"/>
                        <a:pt x="14587" y="20535"/>
                      </a:cubicBezTo>
                      <a:close/>
                      <a:moveTo>
                        <a:pt x="18008" y="18723"/>
                      </a:moveTo>
                      <a:cubicBezTo>
                        <a:pt x="17983" y="18750"/>
                        <a:pt x="17963" y="18782"/>
                        <a:pt x="17947" y="18819"/>
                      </a:cubicBezTo>
                      <a:cubicBezTo>
                        <a:pt x="17734" y="19148"/>
                        <a:pt x="17442" y="18778"/>
                        <a:pt x="17197" y="18912"/>
                      </a:cubicBezTo>
                      <a:cubicBezTo>
                        <a:pt x="17066" y="18984"/>
                        <a:pt x="16845" y="19897"/>
                        <a:pt x="16936" y="20034"/>
                      </a:cubicBezTo>
                      <a:cubicBezTo>
                        <a:pt x="16988" y="20112"/>
                        <a:pt x="17002" y="20686"/>
                        <a:pt x="17101" y="20570"/>
                      </a:cubicBezTo>
                      <a:cubicBezTo>
                        <a:pt x="17213" y="20440"/>
                        <a:pt x="17177" y="20077"/>
                        <a:pt x="17157" y="19905"/>
                      </a:cubicBezTo>
                      <a:cubicBezTo>
                        <a:pt x="17424" y="19728"/>
                        <a:pt x="17188" y="20552"/>
                        <a:pt x="17558" y="20246"/>
                      </a:cubicBezTo>
                      <a:cubicBezTo>
                        <a:pt x="17629" y="20187"/>
                        <a:pt x="17419" y="19764"/>
                        <a:pt x="17386" y="19700"/>
                      </a:cubicBezTo>
                      <a:cubicBezTo>
                        <a:pt x="17326" y="19586"/>
                        <a:pt x="17694" y="19451"/>
                        <a:pt x="17705" y="19360"/>
                      </a:cubicBezTo>
                      <a:cubicBezTo>
                        <a:pt x="17715" y="19275"/>
                        <a:pt x="16935" y="19751"/>
                        <a:pt x="17124" y="19135"/>
                      </a:cubicBezTo>
                      <a:cubicBezTo>
                        <a:pt x="17171" y="18983"/>
                        <a:pt x="17519" y="19053"/>
                        <a:pt x="17608" y="19065"/>
                      </a:cubicBezTo>
                      <a:cubicBezTo>
                        <a:pt x="17718" y="19079"/>
                        <a:pt x="17835" y="19134"/>
                        <a:pt x="17920" y="19006"/>
                      </a:cubicBezTo>
                      <a:cubicBezTo>
                        <a:pt x="17927" y="18996"/>
                        <a:pt x="18090" y="18686"/>
                        <a:pt x="18008" y="18723"/>
                      </a:cubicBezTo>
                      <a:close/>
                      <a:moveTo>
                        <a:pt x="16704" y="13082"/>
                      </a:moveTo>
                      <a:cubicBezTo>
                        <a:pt x="16613" y="13312"/>
                        <a:pt x="16783" y="13423"/>
                        <a:pt x="16840" y="13609"/>
                      </a:cubicBezTo>
                      <a:cubicBezTo>
                        <a:pt x="16841" y="13609"/>
                        <a:pt x="16850" y="13609"/>
                        <a:pt x="16852" y="13609"/>
                      </a:cubicBezTo>
                      <a:cubicBezTo>
                        <a:pt x="16855" y="13521"/>
                        <a:pt x="17025" y="12818"/>
                        <a:pt x="16888" y="12816"/>
                      </a:cubicBezTo>
                      <a:cubicBezTo>
                        <a:pt x="16888" y="12816"/>
                        <a:pt x="16888" y="12816"/>
                        <a:pt x="16888" y="12816"/>
                      </a:cubicBezTo>
                      <a:cubicBezTo>
                        <a:pt x="16848" y="12816"/>
                        <a:pt x="16878" y="12816"/>
                        <a:pt x="16888" y="12816"/>
                      </a:cubicBezTo>
                      <a:cubicBezTo>
                        <a:pt x="16771" y="12816"/>
                        <a:pt x="16747" y="12972"/>
                        <a:pt x="16704" y="13082"/>
                      </a:cubicBezTo>
                      <a:close/>
                      <a:moveTo>
                        <a:pt x="17712" y="10844"/>
                      </a:moveTo>
                      <a:cubicBezTo>
                        <a:pt x="17703" y="10863"/>
                        <a:pt x="17708" y="10853"/>
                        <a:pt x="17712" y="10844"/>
                      </a:cubicBezTo>
                      <a:cubicBezTo>
                        <a:pt x="17692" y="10887"/>
                        <a:pt x="17822" y="11096"/>
                        <a:pt x="17838" y="11109"/>
                      </a:cubicBezTo>
                      <a:cubicBezTo>
                        <a:pt x="17849" y="11118"/>
                        <a:pt x="17865" y="11124"/>
                        <a:pt x="17877" y="11126"/>
                      </a:cubicBezTo>
                      <a:cubicBezTo>
                        <a:pt x="17878" y="11096"/>
                        <a:pt x="17839" y="10886"/>
                        <a:pt x="17827" y="10899"/>
                      </a:cubicBezTo>
                      <a:cubicBezTo>
                        <a:pt x="17897" y="10821"/>
                        <a:pt x="17903" y="11539"/>
                        <a:pt x="18077" y="11380"/>
                      </a:cubicBezTo>
                      <a:cubicBezTo>
                        <a:pt x="18170" y="11297"/>
                        <a:pt x="18111" y="11168"/>
                        <a:pt x="18118" y="11055"/>
                      </a:cubicBezTo>
                      <a:cubicBezTo>
                        <a:pt x="18128" y="10876"/>
                        <a:pt x="18099" y="10972"/>
                        <a:pt x="18021" y="10859"/>
                      </a:cubicBezTo>
                      <a:cubicBezTo>
                        <a:pt x="18036" y="10845"/>
                        <a:pt x="17825" y="10607"/>
                        <a:pt x="17712" y="10844"/>
                      </a:cubicBezTo>
                      <a:cubicBezTo>
                        <a:pt x="17714" y="10841"/>
                        <a:pt x="17715" y="10839"/>
                        <a:pt x="17716" y="10837"/>
                      </a:cubicBezTo>
                      <a:cubicBezTo>
                        <a:pt x="17715" y="10838"/>
                        <a:pt x="17714" y="10841"/>
                        <a:pt x="17712" y="10844"/>
                      </a:cubicBezTo>
                      <a:close/>
                      <a:moveTo>
                        <a:pt x="18155" y="10981"/>
                      </a:moveTo>
                      <a:cubicBezTo>
                        <a:pt x="18156" y="10983"/>
                        <a:pt x="18157" y="10984"/>
                        <a:pt x="18157" y="10986"/>
                      </a:cubicBezTo>
                      <a:lnTo>
                        <a:pt x="18157" y="10980"/>
                      </a:lnTo>
                      <a:cubicBezTo>
                        <a:pt x="18156" y="10981"/>
                        <a:pt x="18156" y="10981"/>
                        <a:pt x="18155" y="10981"/>
                      </a:cubicBezTo>
                      <a:close/>
                      <a:moveTo>
                        <a:pt x="18494" y="10870"/>
                      </a:moveTo>
                      <a:cubicBezTo>
                        <a:pt x="18495" y="10871"/>
                        <a:pt x="18495" y="10871"/>
                        <a:pt x="18494" y="10870"/>
                      </a:cubicBezTo>
                      <a:cubicBezTo>
                        <a:pt x="18471" y="10838"/>
                        <a:pt x="18547" y="10731"/>
                        <a:pt x="18554" y="10729"/>
                      </a:cubicBezTo>
                      <a:cubicBezTo>
                        <a:pt x="18453" y="10479"/>
                        <a:pt x="18199" y="10696"/>
                        <a:pt x="18150" y="10851"/>
                      </a:cubicBezTo>
                      <a:cubicBezTo>
                        <a:pt x="18209" y="10805"/>
                        <a:pt x="18269" y="11010"/>
                        <a:pt x="18342" y="10999"/>
                      </a:cubicBezTo>
                      <a:cubicBezTo>
                        <a:pt x="18354" y="10871"/>
                        <a:pt x="18377" y="10711"/>
                        <a:pt x="18494" y="10870"/>
                      </a:cubicBezTo>
                      <a:close/>
                      <a:moveTo>
                        <a:pt x="18925" y="10455"/>
                      </a:moveTo>
                      <a:cubicBezTo>
                        <a:pt x="19074" y="10535"/>
                        <a:pt x="18998" y="10353"/>
                        <a:pt x="19082" y="10331"/>
                      </a:cubicBezTo>
                      <a:cubicBezTo>
                        <a:pt x="19143" y="10315"/>
                        <a:pt x="19102" y="10429"/>
                        <a:pt x="19140" y="10453"/>
                      </a:cubicBezTo>
                      <a:cubicBezTo>
                        <a:pt x="19161" y="10466"/>
                        <a:pt x="19182" y="10192"/>
                        <a:pt x="19268" y="10229"/>
                      </a:cubicBezTo>
                      <a:cubicBezTo>
                        <a:pt x="19270" y="10283"/>
                        <a:pt x="19281" y="10332"/>
                        <a:pt x="19303" y="10378"/>
                      </a:cubicBezTo>
                      <a:cubicBezTo>
                        <a:pt x="19331" y="10411"/>
                        <a:pt x="19368" y="10180"/>
                        <a:pt x="19390" y="10163"/>
                      </a:cubicBezTo>
                      <a:cubicBezTo>
                        <a:pt x="19189" y="10042"/>
                        <a:pt x="19220" y="9561"/>
                        <a:pt x="19213" y="9410"/>
                      </a:cubicBezTo>
                      <a:cubicBezTo>
                        <a:pt x="19203" y="9250"/>
                        <a:pt x="18945" y="8663"/>
                        <a:pt x="18789" y="8793"/>
                      </a:cubicBezTo>
                      <a:cubicBezTo>
                        <a:pt x="18688" y="8878"/>
                        <a:pt x="18903" y="9380"/>
                        <a:pt x="18921" y="9513"/>
                      </a:cubicBezTo>
                      <a:cubicBezTo>
                        <a:pt x="18942" y="9666"/>
                        <a:pt x="18831" y="9812"/>
                        <a:pt x="18747" y="9883"/>
                      </a:cubicBezTo>
                      <a:cubicBezTo>
                        <a:pt x="18578" y="10022"/>
                        <a:pt x="18681" y="9752"/>
                        <a:pt x="18616" y="9737"/>
                      </a:cubicBezTo>
                      <a:cubicBezTo>
                        <a:pt x="18570" y="9727"/>
                        <a:pt x="18579" y="10013"/>
                        <a:pt x="18565" y="10058"/>
                      </a:cubicBezTo>
                      <a:cubicBezTo>
                        <a:pt x="18497" y="10271"/>
                        <a:pt x="18631" y="10204"/>
                        <a:pt x="18427" y="10176"/>
                      </a:cubicBezTo>
                      <a:cubicBezTo>
                        <a:pt x="18351" y="10166"/>
                        <a:pt x="18089" y="10234"/>
                        <a:pt x="18044" y="10303"/>
                      </a:cubicBezTo>
                      <a:cubicBezTo>
                        <a:pt x="18047" y="10299"/>
                        <a:pt x="17883" y="10560"/>
                        <a:pt x="17859" y="10523"/>
                      </a:cubicBezTo>
                      <a:cubicBezTo>
                        <a:pt x="17899" y="10754"/>
                        <a:pt x="18464" y="10422"/>
                        <a:pt x="18580" y="10472"/>
                      </a:cubicBezTo>
                      <a:cubicBezTo>
                        <a:pt x="18585" y="10596"/>
                        <a:pt x="18609" y="10680"/>
                        <a:pt x="18703" y="10735"/>
                      </a:cubicBezTo>
                      <a:cubicBezTo>
                        <a:pt x="18753" y="10764"/>
                        <a:pt x="18816" y="10592"/>
                        <a:pt x="18840" y="10543"/>
                      </a:cubicBezTo>
                      <a:cubicBezTo>
                        <a:pt x="18865" y="10494"/>
                        <a:pt x="18720" y="10465"/>
                        <a:pt x="18769" y="10389"/>
                      </a:cubicBezTo>
                      <a:cubicBezTo>
                        <a:pt x="18797" y="10347"/>
                        <a:pt x="18905" y="10444"/>
                        <a:pt x="18925" y="10455"/>
                      </a:cubicBezTo>
                      <a:close/>
                      <a:moveTo>
                        <a:pt x="19160" y="8116"/>
                      </a:moveTo>
                      <a:lnTo>
                        <a:pt x="19146" y="8111"/>
                      </a:lnTo>
                      <a:cubicBezTo>
                        <a:pt x="19036" y="8151"/>
                        <a:pt x="19089" y="8247"/>
                        <a:pt x="18906" y="8142"/>
                      </a:cubicBezTo>
                      <a:cubicBezTo>
                        <a:pt x="18847" y="8108"/>
                        <a:pt x="18485" y="7762"/>
                        <a:pt x="18443" y="7857"/>
                      </a:cubicBezTo>
                      <a:cubicBezTo>
                        <a:pt x="18479" y="7928"/>
                        <a:pt x="18697" y="8296"/>
                        <a:pt x="18646" y="8380"/>
                      </a:cubicBezTo>
                      <a:cubicBezTo>
                        <a:pt x="18629" y="8381"/>
                        <a:pt x="18520" y="8340"/>
                        <a:pt x="18499" y="8358"/>
                      </a:cubicBezTo>
                      <a:cubicBezTo>
                        <a:pt x="18498" y="8393"/>
                        <a:pt x="18522" y="8403"/>
                        <a:pt x="18547" y="8410"/>
                      </a:cubicBezTo>
                      <a:cubicBezTo>
                        <a:pt x="18531" y="8460"/>
                        <a:pt x="18513" y="8509"/>
                        <a:pt x="18493" y="8557"/>
                      </a:cubicBezTo>
                      <a:cubicBezTo>
                        <a:pt x="18527" y="8619"/>
                        <a:pt x="18568" y="8674"/>
                        <a:pt x="18615" y="8721"/>
                      </a:cubicBezTo>
                      <a:cubicBezTo>
                        <a:pt x="18661" y="8865"/>
                        <a:pt x="18800" y="8728"/>
                        <a:pt x="18795" y="8712"/>
                      </a:cubicBezTo>
                      <a:cubicBezTo>
                        <a:pt x="18774" y="8635"/>
                        <a:pt x="18622" y="8687"/>
                        <a:pt x="18587" y="8598"/>
                      </a:cubicBezTo>
                      <a:cubicBezTo>
                        <a:pt x="18565" y="8543"/>
                        <a:pt x="18779" y="8529"/>
                        <a:pt x="18804" y="8536"/>
                      </a:cubicBezTo>
                      <a:cubicBezTo>
                        <a:pt x="18831" y="8543"/>
                        <a:pt x="19142" y="8756"/>
                        <a:pt x="19097" y="8609"/>
                      </a:cubicBezTo>
                      <a:cubicBezTo>
                        <a:pt x="19047" y="8447"/>
                        <a:pt x="19219" y="8414"/>
                        <a:pt x="19316" y="8366"/>
                      </a:cubicBezTo>
                      <a:cubicBezTo>
                        <a:pt x="19247" y="8378"/>
                        <a:pt x="19154" y="8192"/>
                        <a:pt x="19160" y="8116"/>
                      </a:cubicBezTo>
                      <a:close/>
                      <a:moveTo>
                        <a:pt x="17646" y="6274"/>
                      </a:moveTo>
                      <a:cubicBezTo>
                        <a:pt x="17799" y="6419"/>
                        <a:pt x="17943" y="6645"/>
                        <a:pt x="18027" y="6862"/>
                      </a:cubicBezTo>
                      <a:cubicBezTo>
                        <a:pt x="18080" y="6997"/>
                        <a:pt x="18171" y="7189"/>
                        <a:pt x="18248" y="7303"/>
                      </a:cubicBezTo>
                      <a:cubicBezTo>
                        <a:pt x="18298" y="7378"/>
                        <a:pt x="18389" y="7663"/>
                        <a:pt x="18474" y="7676"/>
                      </a:cubicBezTo>
                      <a:cubicBezTo>
                        <a:pt x="18421" y="7470"/>
                        <a:pt x="18534" y="7473"/>
                        <a:pt x="18607" y="7547"/>
                      </a:cubicBezTo>
                      <a:cubicBezTo>
                        <a:pt x="18461" y="7353"/>
                        <a:pt x="18082" y="7060"/>
                        <a:pt x="18198" y="6858"/>
                      </a:cubicBezTo>
                      <a:cubicBezTo>
                        <a:pt x="18255" y="6759"/>
                        <a:pt x="18499" y="7018"/>
                        <a:pt x="18519" y="7049"/>
                      </a:cubicBezTo>
                      <a:cubicBezTo>
                        <a:pt x="18357" y="6801"/>
                        <a:pt x="18126" y="6627"/>
                        <a:pt x="17961" y="6378"/>
                      </a:cubicBezTo>
                      <a:cubicBezTo>
                        <a:pt x="17806" y="6144"/>
                        <a:pt x="17586" y="5734"/>
                        <a:pt x="17350" y="5619"/>
                      </a:cubicBezTo>
                      <a:cubicBezTo>
                        <a:pt x="17325" y="5663"/>
                        <a:pt x="17472" y="5827"/>
                        <a:pt x="17478" y="5878"/>
                      </a:cubicBezTo>
                      <a:cubicBezTo>
                        <a:pt x="17465" y="5877"/>
                        <a:pt x="17376" y="5743"/>
                        <a:pt x="17378" y="5856"/>
                      </a:cubicBezTo>
                      <a:cubicBezTo>
                        <a:pt x="17378" y="5852"/>
                        <a:pt x="17378" y="5849"/>
                        <a:pt x="17378" y="5857"/>
                      </a:cubicBezTo>
                      <a:cubicBezTo>
                        <a:pt x="17379" y="5869"/>
                        <a:pt x="17378" y="5863"/>
                        <a:pt x="17378" y="5857"/>
                      </a:cubicBezTo>
                      <a:cubicBezTo>
                        <a:pt x="17381" y="5928"/>
                        <a:pt x="17603" y="6232"/>
                        <a:pt x="17646" y="6274"/>
                      </a:cubicBezTo>
                      <a:close/>
                      <a:moveTo>
                        <a:pt x="18607" y="7547"/>
                      </a:moveTo>
                      <a:cubicBezTo>
                        <a:pt x="18635" y="7584"/>
                        <a:pt x="18654" y="7616"/>
                        <a:pt x="18660" y="7644"/>
                      </a:cubicBezTo>
                      <a:cubicBezTo>
                        <a:pt x="18653" y="7607"/>
                        <a:pt x="18633" y="7573"/>
                        <a:pt x="18607" y="7547"/>
                      </a:cubicBezTo>
                      <a:close/>
                      <a:moveTo>
                        <a:pt x="12796" y="1135"/>
                      </a:moveTo>
                      <a:cubicBezTo>
                        <a:pt x="12751" y="1122"/>
                        <a:pt x="12895" y="1166"/>
                        <a:pt x="12796" y="1135"/>
                      </a:cubicBezTo>
                      <a:cubicBezTo>
                        <a:pt x="12796" y="1135"/>
                        <a:pt x="12796" y="1135"/>
                        <a:pt x="12796" y="1135"/>
                      </a:cubicBezTo>
                      <a:close/>
                      <a:moveTo>
                        <a:pt x="12796" y="1135"/>
                      </a:moveTo>
                      <a:cubicBezTo>
                        <a:pt x="12907" y="1169"/>
                        <a:pt x="13566" y="1269"/>
                        <a:pt x="13631" y="1102"/>
                      </a:cubicBezTo>
                      <a:cubicBezTo>
                        <a:pt x="13663" y="1018"/>
                        <a:pt x="12743" y="910"/>
                        <a:pt x="12645" y="914"/>
                      </a:cubicBezTo>
                      <a:cubicBezTo>
                        <a:pt x="12600" y="1062"/>
                        <a:pt x="12710" y="1110"/>
                        <a:pt x="12796" y="1135"/>
                      </a:cubicBezTo>
                      <a:close/>
                      <a:moveTo>
                        <a:pt x="6624" y="191"/>
                      </a:moveTo>
                      <a:cubicBezTo>
                        <a:pt x="6624" y="192"/>
                        <a:pt x="6625" y="195"/>
                        <a:pt x="6626" y="199"/>
                      </a:cubicBezTo>
                      <a:cubicBezTo>
                        <a:pt x="6626" y="196"/>
                        <a:pt x="6625" y="194"/>
                        <a:pt x="6624" y="191"/>
                      </a:cubicBezTo>
                      <a:cubicBezTo>
                        <a:pt x="6624" y="191"/>
                        <a:pt x="6624" y="191"/>
                        <a:pt x="6624" y="191"/>
                      </a:cubicBezTo>
                      <a:close/>
                      <a:moveTo>
                        <a:pt x="6637" y="229"/>
                      </a:moveTo>
                      <a:cubicBezTo>
                        <a:pt x="6645" y="251"/>
                        <a:pt x="6651" y="268"/>
                        <a:pt x="6637" y="229"/>
                      </a:cubicBezTo>
                      <a:cubicBezTo>
                        <a:pt x="6637" y="229"/>
                        <a:pt x="6637" y="229"/>
                        <a:pt x="6637" y="229"/>
                      </a:cubicBezTo>
                      <a:close/>
                      <a:moveTo>
                        <a:pt x="6637" y="229"/>
                      </a:moveTo>
                      <a:cubicBezTo>
                        <a:pt x="6637" y="228"/>
                        <a:pt x="6636" y="225"/>
                        <a:pt x="6635" y="224"/>
                      </a:cubicBezTo>
                      <a:cubicBezTo>
                        <a:pt x="6636" y="225"/>
                        <a:pt x="6637" y="227"/>
                        <a:pt x="6637" y="229"/>
                      </a:cubicBezTo>
                      <a:close/>
                      <a:moveTo>
                        <a:pt x="6626" y="199"/>
                      </a:moveTo>
                      <a:cubicBezTo>
                        <a:pt x="6629" y="205"/>
                        <a:pt x="6632" y="215"/>
                        <a:pt x="6635" y="224"/>
                      </a:cubicBezTo>
                      <a:cubicBezTo>
                        <a:pt x="6633" y="217"/>
                        <a:pt x="6630" y="209"/>
                        <a:pt x="6626" y="199"/>
                      </a:cubicBezTo>
                      <a:close/>
                      <a:moveTo>
                        <a:pt x="6639" y="191"/>
                      </a:moveTo>
                      <a:cubicBezTo>
                        <a:pt x="6700" y="344"/>
                        <a:pt x="6882" y="206"/>
                        <a:pt x="6974" y="224"/>
                      </a:cubicBezTo>
                      <a:cubicBezTo>
                        <a:pt x="6891" y="274"/>
                        <a:pt x="7101" y="361"/>
                        <a:pt x="7127" y="364"/>
                      </a:cubicBezTo>
                      <a:cubicBezTo>
                        <a:pt x="7319" y="388"/>
                        <a:pt x="7515" y="426"/>
                        <a:pt x="7709" y="415"/>
                      </a:cubicBezTo>
                      <a:cubicBezTo>
                        <a:pt x="7714" y="407"/>
                        <a:pt x="7716" y="403"/>
                        <a:pt x="7718" y="393"/>
                      </a:cubicBezTo>
                      <a:cubicBezTo>
                        <a:pt x="7615" y="349"/>
                        <a:pt x="7588" y="217"/>
                        <a:pt x="7471" y="203"/>
                      </a:cubicBezTo>
                      <a:cubicBezTo>
                        <a:pt x="7304" y="184"/>
                        <a:pt x="7240" y="132"/>
                        <a:pt x="7094" y="42"/>
                      </a:cubicBezTo>
                      <a:cubicBezTo>
                        <a:pt x="7017" y="-6"/>
                        <a:pt x="6518" y="-65"/>
                        <a:pt x="6639" y="191"/>
                      </a:cubicBezTo>
                      <a:cubicBezTo>
                        <a:pt x="6639" y="191"/>
                        <a:pt x="6639" y="191"/>
                        <a:pt x="6639" y="191"/>
                      </a:cubicBezTo>
                      <a:close/>
                      <a:moveTo>
                        <a:pt x="3049" y="1821"/>
                      </a:moveTo>
                      <a:cubicBezTo>
                        <a:pt x="3097" y="1824"/>
                        <a:pt x="3068" y="1822"/>
                        <a:pt x="3049" y="1821"/>
                      </a:cubicBezTo>
                      <a:cubicBezTo>
                        <a:pt x="3259" y="1833"/>
                        <a:pt x="3444" y="2105"/>
                        <a:pt x="3693" y="1983"/>
                      </a:cubicBezTo>
                      <a:cubicBezTo>
                        <a:pt x="3695" y="1975"/>
                        <a:pt x="3695" y="1959"/>
                        <a:pt x="3693" y="1951"/>
                      </a:cubicBezTo>
                      <a:cubicBezTo>
                        <a:pt x="3378" y="1819"/>
                        <a:pt x="3267" y="1534"/>
                        <a:pt x="3575" y="1251"/>
                      </a:cubicBezTo>
                      <a:cubicBezTo>
                        <a:pt x="3878" y="973"/>
                        <a:pt x="4250" y="1072"/>
                        <a:pt x="4563" y="873"/>
                      </a:cubicBezTo>
                      <a:cubicBezTo>
                        <a:pt x="4434" y="627"/>
                        <a:pt x="4069" y="857"/>
                        <a:pt x="3881" y="855"/>
                      </a:cubicBezTo>
                      <a:cubicBezTo>
                        <a:pt x="3631" y="853"/>
                        <a:pt x="3298" y="977"/>
                        <a:pt x="3102" y="1185"/>
                      </a:cubicBezTo>
                      <a:cubicBezTo>
                        <a:pt x="3040" y="1251"/>
                        <a:pt x="3027" y="1414"/>
                        <a:pt x="3008" y="1500"/>
                      </a:cubicBezTo>
                      <a:cubicBezTo>
                        <a:pt x="2968" y="1677"/>
                        <a:pt x="2751" y="1804"/>
                        <a:pt x="3049" y="1821"/>
                      </a:cubicBezTo>
                      <a:close/>
                      <a:moveTo>
                        <a:pt x="10216" y="16862"/>
                      </a:moveTo>
                      <a:cubicBezTo>
                        <a:pt x="10007" y="16414"/>
                        <a:pt x="9990" y="17186"/>
                        <a:pt x="10036" y="17376"/>
                      </a:cubicBezTo>
                      <a:cubicBezTo>
                        <a:pt x="10092" y="17606"/>
                        <a:pt x="10129" y="17705"/>
                        <a:pt x="10318" y="17537"/>
                      </a:cubicBezTo>
                      <a:cubicBezTo>
                        <a:pt x="10499" y="17376"/>
                        <a:pt x="10291" y="17023"/>
                        <a:pt x="10216" y="16863"/>
                      </a:cubicBezTo>
                      <a:cubicBezTo>
                        <a:pt x="10225" y="16883"/>
                        <a:pt x="10244" y="16922"/>
                        <a:pt x="10216" y="16862"/>
                      </a:cubicBezTo>
                      <a:close/>
                      <a:moveTo>
                        <a:pt x="10216" y="16862"/>
                      </a:moveTo>
                      <a:cubicBezTo>
                        <a:pt x="10216" y="16862"/>
                        <a:pt x="10216" y="16862"/>
                        <a:pt x="10216" y="16863"/>
                      </a:cubicBezTo>
                      <a:cubicBezTo>
                        <a:pt x="10211" y="16852"/>
                        <a:pt x="10209" y="16847"/>
                        <a:pt x="10216" y="16862"/>
                      </a:cubicBezTo>
                      <a:close/>
                      <a:moveTo>
                        <a:pt x="17680" y="20444"/>
                      </a:moveTo>
                      <a:cubicBezTo>
                        <a:pt x="17677" y="20432"/>
                        <a:pt x="17678" y="20435"/>
                        <a:pt x="17679" y="20439"/>
                      </a:cubicBezTo>
                      <a:cubicBezTo>
                        <a:pt x="17647" y="20338"/>
                        <a:pt x="17562" y="20187"/>
                        <a:pt x="17562" y="20438"/>
                      </a:cubicBezTo>
                      <a:cubicBezTo>
                        <a:pt x="17562" y="20640"/>
                        <a:pt x="17719" y="20588"/>
                        <a:pt x="17681" y="20445"/>
                      </a:cubicBezTo>
                      <a:cubicBezTo>
                        <a:pt x="17681" y="20446"/>
                        <a:pt x="17681" y="20446"/>
                        <a:pt x="17680" y="20444"/>
                      </a:cubicBezTo>
                      <a:close/>
                      <a:moveTo>
                        <a:pt x="20845" y="19801"/>
                      </a:moveTo>
                      <a:cubicBezTo>
                        <a:pt x="20845" y="19756"/>
                        <a:pt x="20831" y="19752"/>
                        <a:pt x="20720" y="19722"/>
                      </a:cubicBezTo>
                      <a:cubicBezTo>
                        <a:pt x="20484" y="19667"/>
                        <a:pt x="20309" y="19366"/>
                        <a:pt x="20078" y="19540"/>
                      </a:cubicBezTo>
                      <a:lnTo>
                        <a:pt x="20083" y="19581"/>
                      </a:lnTo>
                      <a:lnTo>
                        <a:pt x="20066" y="19592"/>
                      </a:lnTo>
                      <a:cubicBezTo>
                        <a:pt x="20073" y="19603"/>
                        <a:pt x="20078" y="19616"/>
                        <a:pt x="20080" y="19629"/>
                      </a:cubicBezTo>
                      <a:cubicBezTo>
                        <a:pt x="19967" y="19665"/>
                        <a:pt x="19867" y="19933"/>
                        <a:pt x="19784" y="19933"/>
                      </a:cubicBezTo>
                      <a:cubicBezTo>
                        <a:pt x="19806" y="19933"/>
                        <a:pt x="19649" y="19674"/>
                        <a:pt x="19649" y="19726"/>
                      </a:cubicBezTo>
                      <a:cubicBezTo>
                        <a:pt x="19591" y="19599"/>
                        <a:pt x="19738" y="19263"/>
                        <a:pt x="19533" y="19263"/>
                      </a:cubicBezTo>
                      <a:cubicBezTo>
                        <a:pt x="19510" y="19243"/>
                        <a:pt x="19395" y="19210"/>
                        <a:pt x="19371" y="19200"/>
                      </a:cubicBezTo>
                      <a:cubicBezTo>
                        <a:pt x="19228" y="19141"/>
                        <a:pt x="19205" y="19326"/>
                        <a:pt x="19144" y="19326"/>
                      </a:cubicBezTo>
                      <a:cubicBezTo>
                        <a:pt x="19123" y="19314"/>
                        <a:pt x="19057" y="19299"/>
                        <a:pt x="19047" y="19341"/>
                      </a:cubicBezTo>
                      <a:cubicBezTo>
                        <a:pt x="18878" y="19223"/>
                        <a:pt x="19194" y="19742"/>
                        <a:pt x="19275" y="19766"/>
                      </a:cubicBezTo>
                      <a:cubicBezTo>
                        <a:pt x="19141" y="19798"/>
                        <a:pt x="19298" y="20026"/>
                        <a:pt x="19315" y="20115"/>
                      </a:cubicBezTo>
                      <a:cubicBezTo>
                        <a:pt x="19376" y="20426"/>
                        <a:pt x="19468" y="20101"/>
                        <a:pt x="19519" y="20101"/>
                      </a:cubicBezTo>
                      <a:cubicBezTo>
                        <a:pt x="19605" y="20101"/>
                        <a:pt x="19914" y="20363"/>
                        <a:pt x="20018" y="20411"/>
                      </a:cubicBezTo>
                      <a:cubicBezTo>
                        <a:pt x="20127" y="20460"/>
                        <a:pt x="20181" y="20479"/>
                        <a:pt x="20248" y="20607"/>
                      </a:cubicBezTo>
                      <a:cubicBezTo>
                        <a:pt x="20277" y="20661"/>
                        <a:pt x="20274" y="20778"/>
                        <a:pt x="20326" y="20815"/>
                      </a:cubicBezTo>
                      <a:cubicBezTo>
                        <a:pt x="20319" y="20858"/>
                        <a:pt x="20311" y="20886"/>
                        <a:pt x="20321" y="20928"/>
                      </a:cubicBezTo>
                      <a:cubicBezTo>
                        <a:pt x="20186" y="20961"/>
                        <a:pt x="20099" y="21117"/>
                        <a:pt x="20109" y="21286"/>
                      </a:cubicBezTo>
                      <a:cubicBezTo>
                        <a:pt x="20228" y="21294"/>
                        <a:pt x="20372" y="21234"/>
                        <a:pt x="20433" y="21234"/>
                      </a:cubicBezTo>
                      <a:lnTo>
                        <a:pt x="20433" y="21233"/>
                      </a:lnTo>
                      <a:cubicBezTo>
                        <a:pt x="20433" y="21142"/>
                        <a:pt x="20719" y="21510"/>
                        <a:pt x="20736" y="21535"/>
                      </a:cubicBezTo>
                      <a:cubicBezTo>
                        <a:pt x="20771" y="21316"/>
                        <a:pt x="20771" y="21081"/>
                        <a:pt x="20799" y="20857"/>
                      </a:cubicBezTo>
                      <a:lnTo>
                        <a:pt x="20771" y="20809"/>
                      </a:lnTo>
                      <a:cubicBezTo>
                        <a:pt x="20895" y="20557"/>
                        <a:pt x="20831" y="20091"/>
                        <a:pt x="20845" y="19801"/>
                      </a:cubicBezTo>
                      <a:close/>
                      <a:moveTo>
                        <a:pt x="21482" y="3136"/>
                      </a:moveTo>
                      <a:cubicBezTo>
                        <a:pt x="21484" y="3136"/>
                        <a:pt x="21512" y="3136"/>
                        <a:pt x="21512" y="3136"/>
                      </a:cubicBezTo>
                      <a:cubicBezTo>
                        <a:pt x="21524" y="3110"/>
                        <a:pt x="21544" y="3089"/>
                        <a:pt x="21567" y="3075"/>
                      </a:cubicBezTo>
                      <a:cubicBezTo>
                        <a:pt x="21432" y="2793"/>
                        <a:pt x="21025" y="2732"/>
                        <a:pt x="20788" y="2699"/>
                      </a:cubicBezTo>
                      <a:cubicBezTo>
                        <a:pt x="20424" y="2699"/>
                        <a:pt x="20032" y="2429"/>
                        <a:pt x="19669" y="2355"/>
                      </a:cubicBezTo>
                      <a:cubicBezTo>
                        <a:pt x="19252" y="2271"/>
                        <a:pt x="18850" y="2097"/>
                        <a:pt x="18423" y="2086"/>
                      </a:cubicBezTo>
                      <a:cubicBezTo>
                        <a:pt x="18281" y="2082"/>
                        <a:pt x="18025" y="1964"/>
                        <a:pt x="17928" y="2085"/>
                      </a:cubicBezTo>
                      <a:cubicBezTo>
                        <a:pt x="17787" y="1963"/>
                        <a:pt x="17753" y="2111"/>
                        <a:pt x="17640" y="2116"/>
                      </a:cubicBezTo>
                      <a:cubicBezTo>
                        <a:pt x="17589" y="2193"/>
                        <a:pt x="17369" y="2124"/>
                        <a:pt x="17309" y="2114"/>
                      </a:cubicBezTo>
                      <a:cubicBezTo>
                        <a:pt x="17131" y="2085"/>
                        <a:pt x="16946" y="2126"/>
                        <a:pt x="16770" y="2090"/>
                      </a:cubicBezTo>
                      <a:cubicBezTo>
                        <a:pt x="16661" y="2068"/>
                        <a:pt x="16615" y="1921"/>
                        <a:pt x="16498" y="1897"/>
                      </a:cubicBezTo>
                      <a:cubicBezTo>
                        <a:pt x="16256" y="1847"/>
                        <a:pt x="15932" y="1733"/>
                        <a:pt x="15687" y="1852"/>
                      </a:cubicBezTo>
                      <a:cubicBezTo>
                        <a:pt x="15505" y="1940"/>
                        <a:pt x="15223" y="1766"/>
                        <a:pt x="15033" y="1732"/>
                      </a:cubicBezTo>
                      <a:cubicBezTo>
                        <a:pt x="15028" y="1585"/>
                        <a:pt x="14601" y="1491"/>
                        <a:pt x="14524" y="1604"/>
                      </a:cubicBezTo>
                      <a:cubicBezTo>
                        <a:pt x="14389" y="1489"/>
                        <a:pt x="14096" y="1512"/>
                        <a:pt x="13941" y="1503"/>
                      </a:cubicBezTo>
                      <a:lnTo>
                        <a:pt x="13941" y="1502"/>
                      </a:lnTo>
                      <a:cubicBezTo>
                        <a:pt x="13859" y="1397"/>
                        <a:pt x="13713" y="1363"/>
                        <a:pt x="13601" y="1377"/>
                      </a:cubicBezTo>
                      <a:cubicBezTo>
                        <a:pt x="13463" y="1395"/>
                        <a:pt x="13552" y="1500"/>
                        <a:pt x="13642" y="1496"/>
                      </a:cubicBezTo>
                      <a:cubicBezTo>
                        <a:pt x="13538" y="1516"/>
                        <a:pt x="13426" y="1657"/>
                        <a:pt x="13589" y="1732"/>
                      </a:cubicBezTo>
                      <a:cubicBezTo>
                        <a:pt x="13432" y="1749"/>
                        <a:pt x="13289" y="1736"/>
                        <a:pt x="13132" y="1770"/>
                      </a:cubicBezTo>
                      <a:cubicBezTo>
                        <a:pt x="13010" y="1796"/>
                        <a:pt x="12688" y="1530"/>
                        <a:pt x="12823" y="1894"/>
                      </a:cubicBezTo>
                      <a:cubicBezTo>
                        <a:pt x="12699" y="1866"/>
                        <a:pt x="12578" y="1803"/>
                        <a:pt x="12462" y="1744"/>
                      </a:cubicBezTo>
                      <a:lnTo>
                        <a:pt x="12468" y="1739"/>
                      </a:lnTo>
                      <a:lnTo>
                        <a:pt x="12445" y="1651"/>
                      </a:lnTo>
                      <a:cubicBezTo>
                        <a:pt x="12201" y="1356"/>
                        <a:pt x="11570" y="1196"/>
                        <a:pt x="11249" y="1384"/>
                      </a:cubicBezTo>
                      <a:cubicBezTo>
                        <a:pt x="11292" y="1402"/>
                        <a:pt x="11339" y="1419"/>
                        <a:pt x="11379" y="1446"/>
                      </a:cubicBezTo>
                      <a:cubicBezTo>
                        <a:pt x="11235" y="1453"/>
                        <a:pt x="11040" y="1498"/>
                        <a:pt x="10902" y="1435"/>
                      </a:cubicBezTo>
                      <a:cubicBezTo>
                        <a:pt x="10924" y="1410"/>
                        <a:pt x="10943" y="1372"/>
                        <a:pt x="10960" y="1341"/>
                      </a:cubicBezTo>
                      <a:cubicBezTo>
                        <a:pt x="10707" y="1338"/>
                        <a:pt x="10460" y="1329"/>
                        <a:pt x="10209" y="1352"/>
                      </a:cubicBezTo>
                      <a:cubicBezTo>
                        <a:pt x="10151" y="1292"/>
                        <a:pt x="10082" y="1254"/>
                        <a:pt x="10017" y="1207"/>
                      </a:cubicBezTo>
                      <a:cubicBezTo>
                        <a:pt x="10017" y="1207"/>
                        <a:pt x="10014" y="1302"/>
                        <a:pt x="10014" y="1302"/>
                      </a:cubicBezTo>
                      <a:cubicBezTo>
                        <a:pt x="9917" y="1297"/>
                        <a:pt x="9781" y="1215"/>
                        <a:pt x="9686" y="1274"/>
                      </a:cubicBezTo>
                      <a:cubicBezTo>
                        <a:pt x="10299" y="771"/>
                        <a:pt x="9202" y="741"/>
                        <a:pt x="8912" y="764"/>
                      </a:cubicBezTo>
                      <a:cubicBezTo>
                        <a:pt x="8912" y="763"/>
                        <a:pt x="8942" y="682"/>
                        <a:pt x="8942" y="682"/>
                      </a:cubicBezTo>
                      <a:cubicBezTo>
                        <a:pt x="8857" y="692"/>
                        <a:pt x="8774" y="674"/>
                        <a:pt x="8690" y="667"/>
                      </a:cubicBezTo>
                      <a:cubicBezTo>
                        <a:pt x="8692" y="666"/>
                        <a:pt x="8711" y="652"/>
                        <a:pt x="8711" y="652"/>
                      </a:cubicBezTo>
                      <a:lnTo>
                        <a:pt x="8680" y="562"/>
                      </a:lnTo>
                      <a:cubicBezTo>
                        <a:pt x="8568" y="569"/>
                        <a:pt x="8454" y="542"/>
                        <a:pt x="8339" y="545"/>
                      </a:cubicBezTo>
                      <a:cubicBezTo>
                        <a:pt x="8372" y="543"/>
                        <a:pt x="8389" y="524"/>
                        <a:pt x="8390" y="487"/>
                      </a:cubicBezTo>
                      <a:cubicBezTo>
                        <a:pt x="8348" y="373"/>
                        <a:pt x="8029" y="432"/>
                        <a:pt x="7984" y="380"/>
                      </a:cubicBezTo>
                      <a:cubicBezTo>
                        <a:pt x="7880" y="261"/>
                        <a:pt x="7809" y="457"/>
                        <a:pt x="7733" y="455"/>
                      </a:cubicBezTo>
                      <a:cubicBezTo>
                        <a:pt x="7767" y="710"/>
                        <a:pt x="8058" y="574"/>
                        <a:pt x="8203" y="565"/>
                      </a:cubicBezTo>
                      <a:cubicBezTo>
                        <a:pt x="8141" y="586"/>
                        <a:pt x="8043" y="670"/>
                        <a:pt x="8093" y="768"/>
                      </a:cubicBezTo>
                      <a:cubicBezTo>
                        <a:pt x="8012" y="760"/>
                        <a:pt x="7931" y="780"/>
                        <a:pt x="7859" y="828"/>
                      </a:cubicBezTo>
                      <a:lnTo>
                        <a:pt x="7899" y="850"/>
                      </a:lnTo>
                      <a:cubicBezTo>
                        <a:pt x="7761" y="924"/>
                        <a:pt x="7599" y="792"/>
                        <a:pt x="7453" y="841"/>
                      </a:cubicBezTo>
                      <a:cubicBezTo>
                        <a:pt x="7359" y="872"/>
                        <a:pt x="7267" y="899"/>
                        <a:pt x="7171" y="911"/>
                      </a:cubicBezTo>
                      <a:cubicBezTo>
                        <a:pt x="6973" y="936"/>
                        <a:pt x="6832" y="1042"/>
                        <a:pt x="6697" y="1218"/>
                      </a:cubicBezTo>
                      <a:lnTo>
                        <a:pt x="6715" y="1300"/>
                      </a:lnTo>
                      <a:cubicBezTo>
                        <a:pt x="6595" y="1317"/>
                        <a:pt x="5933" y="1282"/>
                        <a:pt x="6309" y="1601"/>
                      </a:cubicBezTo>
                      <a:cubicBezTo>
                        <a:pt x="6139" y="1560"/>
                        <a:pt x="5956" y="1546"/>
                        <a:pt x="5807" y="1683"/>
                      </a:cubicBezTo>
                      <a:cubicBezTo>
                        <a:pt x="5762" y="1559"/>
                        <a:pt x="5703" y="1466"/>
                        <a:pt x="5588" y="1483"/>
                      </a:cubicBezTo>
                      <a:lnTo>
                        <a:pt x="5593" y="1581"/>
                      </a:lnTo>
                      <a:lnTo>
                        <a:pt x="5611" y="1582"/>
                      </a:lnTo>
                      <a:cubicBezTo>
                        <a:pt x="5618" y="1583"/>
                        <a:pt x="5633" y="1606"/>
                        <a:pt x="5635" y="1626"/>
                      </a:cubicBezTo>
                      <a:cubicBezTo>
                        <a:pt x="5565" y="1686"/>
                        <a:pt x="5488" y="1670"/>
                        <a:pt x="5467" y="1800"/>
                      </a:cubicBezTo>
                      <a:cubicBezTo>
                        <a:pt x="5452" y="1798"/>
                        <a:pt x="5437" y="1795"/>
                        <a:pt x="5422" y="1791"/>
                      </a:cubicBezTo>
                      <a:cubicBezTo>
                        <a:pt x="5363" y="1613"/>
                        <a:pt x="5452" y="1463"/>
                        <a:pt x="5208" y="1445"/>
                      </a:cubicBezTo>
                      <a:cubicBezTo>
                        <a:pt x="5135" y="1440"/>
                        <a:pt x="5060" y="1440"/>
                        <a:pt x="4988" y="1440"/>
                      </a:cubicBezTo>
                      <a:cubicBezTo>
                        <a:pt x="4835" y="1440"/>
                        <a:pt x="4896" y="1580"/>
                        <a:pt x="4862" y="1697"/>
                      </a:cubicBezTo>
                      <a:cubicBezTo>
                        <a:pt x="4835" y="1790"/>
                        <a:pt x="4726" y="1733"/>
                        <a:pt x="4708" y="1846"/>
                      </a:cubicBezTo>
                      <a:cubicBezTo>
                        <a:pt x="4689" y="1970"/>
                        <a:pt x="4799" y="1948"/>
                        <a:pt x="4812" y="1996"/>
                      </a:cubicBezTo>
                      <a:cubicBezTo>
                        <a:pt x="4844" y="2077"/>
                        <a:pt x="4824" y="2151"/>
                        <a:pt x="4867" y="2245"/>
                      </a:cubicBezTo>
                      <a:cubicBezTo>
                        <a:pt x="4713" y="2182"/>
                        <a:pt x="4560" y="2145"/>
                        <a:pt x="4400" y="2112"/>
                      </a:cubicBezTo>
                      <a:cubicBezTo>
                        <a:pt x="4221" y="2086"/>
                        <a:pt x="4015" y="1954"/>
                        <a:pt x="3841" y="1954"/>
                      </a:cubicBezTo>
                      <a:cubicBezTo>
                        <a:pt x="3573" y="1954"/>
                        <a:pt x="4110" y="2290"/>
                        <a:pt x="4127" y="2309"/>
                      </a:cubicBezTo>
                      <a:cubicBezTo>
                        <a:pt x="4105" y="2315"/>
                        <a:pt x="4083" y="2320"/>
                        <a:pt x="4060" y="2324"/>
                      </a:cubicBezTo>
                      <a:lnTo>
                        <a:pt x="4065" y="2298"/>
                      </a:lnTo>
                      <a:cubicBezTo>
                        <a:pt x="3852" y="2201"/>
                        <a:pt x="3571" y="2399"/>
                        <a:pt x="3372" y="2425"/>
                      </a:cubicBezTo>
                      <a:cubicBezTo>
                        <a:pt x="3370" y="2381"/>
                        <a:pt x="3421" y="2299"/>
                        <a:pt x="3432" y="2250"/>
                      </a:cubicBezTo>
                      <a:cubicBezTo>
                        <a:pt x="3242" y="2226"/>
                        <a:pt x="3075" y="2344"/>
                        <a:pt x="2898" y="2413"/>
                      </a:cubicBezTo>
                      <a:cubicBezTo>
                        <a:pt x="2804" y="2450"/>
                        <a:pt x="2559" y="2500"/>
                        <a:pt x="2574" y="2674"/>
                      </a:cubicBezTo>
                      <a:cubicBezTo>
                        <a:pt x="2584" y="2801"/>
                        <a:pt x="2315" y="2630"/>
                        <a:pt x="2302" y="2618"/>
                      </a:cubicBezTo>
                      <a:cubicBezTo>
                        <a:pt x="2377" y="2566"/>
                        <a:pt x="2604" y="2549"/>
                        <a:pt x="2395" y="2412"/>
                      </a:cubicBezTo>
                      <a:cubicBezTo>
                        <a:pt x="2245" y="2314"/>
                        <a:pt x="2091" y="2321"/>
                        <a:pt x="1929" y="2318"/>
                      </a:cubicBezTo>
                      <a:cubicBezTo>
                        <a:pt x="1937" y="2433"/>
                        <a:pt x="1993" y="2432"/>
                        <a:pt x="2055" y="2493"/>
                      </a:cubicBezTo>
                      <a:cubicBezTo>
                        <a:pt x="2046" y="2478"/>
                        <a:pt x="2074" y="2893"/>
                        <a:pt x="2169" y="2758"/>
                      </a:cubicBezTo>
                      <a:cubicBezTo>
                        <a:pt x="2163" y="2794"/>
                        <a:pt x="2158" y="2830"/>
                        <a:pt x="2156" y="2867"/>
                      </a:cubicBezTo>
                      <a:cubicBezTo>
                        <a:pt x="1969" y="2739"/>
                        <a:pt x="1862" y="2828"/>
                        <a:pt x="1686" y="2928"/>
                      </a:cubicBezTo>
                      <a:cubicBezTo>
                        <a:pt x="1500" y="3032"/>
                        <a:pt x="1637" y="3097"/>
                        <a:pt x="1707" y="3188"/>
                      </a:cubicBezTo>
                      <a:cubicBezTo>
                        <a:pt x="1680" y="3244"/>
                        <a:pt x="1425" y="3107"/>
                        <a:pt x="1395" y="3091"/>
                      </a:cubicBezTo>
                      <a:cubicBezTo>
                        <a:pt x="1324" y="3053"/>
                        <a:pt x="1217" y="3102"/>
                        <a:pt x="1148" y="3140"/>
                      </a:cubicBezTo>
                      <a:cubicBezTo>
                        <a:pt x="1225" y="3269"/>
                        <a:pt x="1313" y="3308"/>
                        <a:pt x="1425" y="3357"/>
                      </a:cubicBezTo>
                      <a:cubicBezTo>
                        <a:pt x="1277" y="3479"/>
                        <a:pt x="1067" y="3145"/>
                        <a:pt x="988" y="3080"/>
                      </a:cubicBezTo>
                      <a:cubicBezTo>
                        <a:pt x="1015" y="3019"/>
                        <a:pt x="1044" y="2956"/>
                        <a:pt x="990" y="2892"/>
                      </a:cubicBezTo>
                      <a:cubicBezTo>
                        <a:pt x="1164" y="2934"/>
                        <a:pt x="2149" y="3013"/>
                        <a:pt x="1702" y="2525"/>
                      </a:cubicBezTo>
                      <a:cubicBezTo>
                        <a:pt x="1515" y="2321"/>
                        <a:pt x="920" y="2139"/>
                        <a:pt x="679" y="2180"/>
                      </a:cubicBezTo>
                      <a:cubicBezTo>
                        <a:pt x="673" y="2165"/>
                        <a:pt x="662" y="2161"/>
                        <a:pt x="647" y="2169"/>
                      </a:cubicBezTo>
                      <a:cubicBezTo>
                        <a:pt x="682" y="2169"/>
                        <a:pt x="559" y="2063"/>
                        <a:pt x="524" y="2055"/>
                      </a:cubicBezTo>
                      <a:cubicBezTo>
                        <a:pt x="469" y="2042"/>
                        <a:pt x="389" y="2064"/>
                        <a:pt x="328" y="2064"/>
                      </a:cubicBezTo>
                      <a:cubicBezTo>
                        <a:pt x="303" y="2062"/>
                        <a:pt x="285" y="2082"/>
                        <a:pt x="285" y="2118"/>
                      </a:cubicBezTo>
                      <a:cubicBezTo>
                        <a:pt x="266" y="2111"/>
                        <a:pt x="247" y="2104"/>
                        <a:pt x="228" y="2096"/>
                      </a:cubicBezTo>
                      <a:lnTo>
                        <a:pt x="222" y="2118"/>
                      </a:lnTo>
                      <a:lnTo>
                        <a:pt x="216" y="2112"/>
                      </a:lnTo>
                      <a:cubicBezTo>
                        <a:pt x="127" y="2182"/>
                        <a:pt x="72" y="2289"/>
                        <a:pt x="1" y="2385"/>
                      </a:cubicBezTo>
                      <a:cubicBezTo>
                        <a:pt x="38" y="2448"/>
                        <a:pt x="247" y="2553"/>
                        <a:pt x="193" y="2625"/>
                      </a:cubicBezTo>
                      <a:cubicBezTo>
                        <a:pt x="81" y="2777"/>
                        <a:pt x="241" y="2837"/>
                        <a:pt x="293" y="2954"/>
                      </a:cubicBezTo>
                      <a:cubicBezTo>
                        <a:pt x="170" y="3047"/>
                        <a:pt x="319" y="3299"/>
                        <a:pt x="399" y="3343"/>
                      </a:cubicBezTo>
                      <a:cubicBezTo>
                        <a:pt x="293" y="3475"/>
                        <a:pt x="513" y="3547"/>
                        <a:pt x="565" y="3597"/>
                      </a:cubicBezTo>
                      <a:cubicBezTo>
                        <a:pt x="607" y="3637"/>
                        <a:pt x="411" y="3845"/>
                        <a:pt x="390" y="3866"/>
                      </a:cubicBezTo>
                      <a:cubicBezTo>
                        <a:pt x="245" y="4011"/>
                        <a:pt x="119" y="4126"/>
                        <a:pt x="0" y="4306"/>
                      </a:cubicBezTo>
                      <a:cubicBezTo>
                        <a:pt x="85" y="4284"/>
                        <a:pt x="190" y="4172"/>
                        <a:pt x="266" y="4167"/>
                      </a:cubicBezTo>
                      <a:cubicBezTo>
                        <a:pt x="283" y="4197"/>
                        <a:pt x="302" y="4226"/>
                        <a:pt x="323" y="4253"/>
                      </a:cubicBezTo>
                      <a:cubicBezTo>
                        <a:pt x="222" y="4199"/>
                        <a:pt x="162" y="4293"/>
                        <a:pt x="201" y="4411"/>
                      </a:cubicBezTo>
                      <a:cubicBezTo>
                        <a:pt x="162" y="4553"/>
                        <a:pt x="82" y="4589"/>
                        <a:pt x="175" y="4758"/>
                      </a:cubicBezTo>
                      <a:cubicBezTo>
                        <a:pt x="78" y="4850"/>
                        <a:pt x="345" y="5225"/>
                        <a:pt x="406" y="5296"/>
                      </a:cubicBezTo>
                      <a:cubicBezTo>
                        <a:pt x="430" y="5300"/>
                        <a:pt x="451" y="5290"/>
                        <a:pt x="470" y="5265"/>
                      </a:cubicBezTo>
                      <a:cubicBezTo>
                        <a:pt x="470" y="5264"/>
                        <a:pt x="471" y="5244"/>
                        <a:pt x="471" y="5244"/>
                      </a:cubicBezTo>
                      <a:cubicBezTo>
                        <a:pt x="468" y="5227"/>
                        <a:pt x="693" y="5374"/>
                        <a:pt x="723" y="5409"/>
                      </a:cubicBezTo>
                      <a:cubicBezTo>
                        <a:pt x="683" y="5491"/>
                        <a:pt x="819" y="5677"/>
                        <a:pt x="881" y="5677"/>
                      </a:cubicBezTo>
                      <a:cubicBezTo>
                        <a:pt x="881" y="5776"/>
                        <a:pt x="983" y="5725"/>
                        <a:pt x="1012" y="5801"/>
                      </a:cubicBezTo>
                      <a:cubicBezTo>
                        <a:pt x="1013" y="5803"/>
                        <a:pt x="840" y="5849"/>
                        <a:pt x="814" y="5864"/>
                      </a:cubicBezTo>
                      <a:cubicBezTo>
                        <a:pt x="850" y="5933"/>
                        <a:pt x="902" y="6106"/>
                        <a:pt x="948" y="6152"/>
                      </a:cubicBezTo>
                      <a:cubicBezTo>
                        <a:pt x="1062" y="6265"/>
                        <a:pt x="1164" y="6069"/>
                        <a:pt x="1293" y="6203"/>
                      </a:cubicBezTo>
                      <a:cubicBezTo>
                        <a:pt x="1286" y="6211"/>
                        <a:pt x="1265" y="6237"/>
                        <a:pt x="1265" y="6237"/>
                      </a:cubicBezTo>
                      <a:cubicBezTo>
                        <a:pt x="1317" y="6354"/>
                        <a:pt x="1446" y="6350"/>
                        <a:pt x="1481" y="6450"/>
                      </a:cubicBezTo>
                      <a:cubicBezTo>
                        <a:pt x="1563" y="6681"/>
                        <a:pt x="1653" y="6696"/>
                        <a:pt x="1848" y="6592"/>
                      </a:cubicBezTo>
                      <a:cubicBezTo>
                        <a:pt x="1905" y="6655"/>
                        <a:pt x="1926" y="6720"/>
                        <a:pt x="2004" y="6723"/>
                      </a:cubicBezTo>
                      <a:lnTo>
                        <a:pt x="2009" y="6693"/>
                      </a:lnTo>
                      <a:cubicBezTo>
                        <a:pt x="2095" y="6686"/>
                        <a:pt x="2174" y="6765"/>
                        <a:pt x="2257" y="6780"/>
                      </a:cubicBezTo>
                      <a:cubicBezTo>
                        <a:pt x="2237" y="6906"/>
                        <a:pt x="2273" y="6983"/>
                        <a:pt x="2267" y="7093"/>
                      </a:cubicBezTo>
                      <a:cubicBezTo>
                        <a:pt x="2263" y="7128"/>
                        <a:pt x="2226" y="7132"/>
                        <a:pt x="2204" y="7126"/>
                      </a:cubicBezTo>
                      <a:lnTo>
                        <a:pt x="2204" y="7098"/>
                      </a:lnTo>
                      <a:cubicBezTo>
                        <a:pt x="2092" y="7098"/>
                        <a:pt x="1997" y="7275"/>
                        <a:pt x="2085" y="7391"/>
                      </a:cubicBezTo>
                      <a:cubicBezTo>
                        <a:pt x="2053" y="7403"/>
                        <a:pt x="2020" y="7412"/>
                        <a:pt x="1986" y="7420"/>
                      </a:cubicBezTo>
                      <a:cubicBezTo>
                        <a:pt x="1976" y="7486"/>
                        <a:pt x="2003" y="7524"/>
                        <a:pt x="2047" y="7561"/>
                      </a:cubicBezTo>
                      <a:cubicBezTo>
                        <a:pt x="2027" y="7581"/>
                        <a:pt x="2018" y="7606"/>
                        <a:pt x="2021" y="7635"/>
                      </a:cubicBezTo>
                      <a:cubicBezTo>
                        <a:pt x="2021" y="7661"/>
                        <a:pt x="1989" y="7660"/>
                        <a:pt x="1990" y="7711"/>
                      </a:cubicBezTo>
                      <a:cubicBezTo>
                        <a:pt x="1945" y="7720"/>
                        <a:pt x="1898" y="7715"/>
                        <a:pt x="1853" y="7703"/>
                      </a:cubicBezTo>
                      <a:cubicBezTo>
                        <a:pt x="1856" y="7754"/>
                        <a:pt x="1852" y="7802"/>
                        <a:pt x="1841" y="7849"/>
                      </a:cubicBezTo>
                      <a:cubicBezTo>
                        <a:pt x="2028" y="7973"/>
                        <a:pt x="2205" y="8066"/>
                        <a:pt x="2363" y="8238"/>
                      </a:cubicBezTo>
                      <a:cubicBezTo>
                        <a:pt x="2296" y="8346"/>
                        <a:pt x="2888" y="8477"/>
                        <a:pt x="2736" y="8789"/>
                      </a:cubicBezTo>
                      <a:cubicBezTo>
                        <a:pt x="2487" y="8980"/>
                        <a:pt x="2231" y="8785"/>
                        <a:pt x="1999" y="8788"/>
                      </a:cubicBezTo>
                      <a:cubicBezTo>
                        <a:pt x="1930" y="8781"/>
                        <a:pt x="1954" y="8678"/>
                        <a:pt x="1835" y="8708"/>
                      </a:cubicBezTo>
                      <a:cubicBezTo>
                        <a:pt x="1704" y="8534"/>
                        <a:pt x="1349" y="8634"/>
                        <a:pt x="1224" y="8736"/>
                      </a:cubicBezTo>
                      <a:cubicBezTo>
                        <a:pt x="1102" y="8835"/>
                        <a:pt x="682" y="8887"/>
                        <a:pt x="661" y="8607"/>
                      </a:cubicBezTo>
                      <a:cubicBezTo>
                        <a:pt x="631" y="8603"/>
                        <a:pt x="588" y="8600"/>
                        <a:pt x="561" y="8615"/>
                      </a:cubicBezTo>
                      <a:cubicBezTo>
                        <a:pt x="559" y="8612"/>
                        <a:pt x="535" y="8572"/>
                        <a:pt x="535" y="8572"/>
                      </a:cubicBezTo>
                      <a:cubicBezTo>
                        <a:pt x="414" y="8571"/>
                        <a:pt x="318" y="8636"/>
                        <a:pt x="375" y="8778"/>
                      </a:cubicBezTo>
                      <a:cubicBezTo>
                        <a:pt x="343" y="8806"/>
                        <a:pt x="256" y="9007"/>
                        <a:pt x="329" y="9043"/>
                      </a:cubicBezTo>
                      <a:cubicBezTo>
                        <a:pt x="249" y="9165"/>
                        <a:pt x="305" y="9330"/>
                        <a:pt x="421" y="9335"/>
                      </a:cubicBezTo>
                      <a:cubicBezTo>
                        <a:pt x="437" y="9593"/>
                        <a:pt x="540" y="10027"/>
                        <a:pt x="785" y="10022"/>
                      </a:cubicBezTo>
                      <a:cubicBezTo>
                        <a:pt x="850" y="10027"/>
                        <a:pt x="1167" y="10311"/>
                        <a:pt x="1169" y="10017"/>
                      </a:cubicBezTo>
                      <a:cubicBezTo>
                        <a:pt x="1171" y="9906"/>
                        <a:pt x="1447" y="10181"/>
                        <a:pt x="1452" y="10184"/>
                      </a:cubicBezTo>
                      <a:cubicBezTo>
                        <a:pt x="1603" y="10274"/>
                        <a:pt x="1696" y="10029"/>
                        <a:pt x="1800" y="10012"/>
                      </a:cubicBezTo>
                      <a:cubicBezTo>
                        <a:pt x="1854" y="10012"/>
                        <a:pt x="1899" y="10096"/>
                        <a:pt x="1959" y="10058"/>
                      </a:cubicBezTo>
                      <a:cubicBezTo>
                        <a:pt x="1947" y="10128"/>
                        <a:pt x="1993" y="10195"/>
                        <a:pt x="1984" y="10276"/>
                      </a:cubicBezTo>
                      <a:cubicBezTo>
                        <a:pt x="1984" y="10276"/>
                        <a:pt x="2022" y="10292"/>
                        <a:pt x="2025" y="10293"/>
                      </a:cubicBezTo>
                      <a:cubicBezTo>
                        <a:pt x="2030" y="10351"/>
                        <a:pt x="2017" y="10414"/>
                        <a:pt x="2045" y="10467"/>
                      </a:cubicBezTo>
                      <a:cubicBezTo>
                        <a:pt x="1964" y="10561"/>
                        <a:pt x="1951" y="10674"/>
                        <a:pt x="1927" y="10801"/>
                      </a:cubicBezTo>
                      <a:cubicBezTo>
                        <a:pt x="1848" y="10835"/>
                        <a:pt x="1834" y="11184"/>
                        <a:pt x="1763" y="11286"/>
                      </a:cubicBezTo>
                      <a:cubicBezTo>
                        <a:pt x="1769" y="11302"/>
                        <a:pt x="2052" y="12076"/>
                        <a:pt x="1847" y="12076"/>
                      </a:cubicBezTo>
                      <a:cubicBezTo>
                        <a:pt x="1847" y="12076"/>
                        <a:pt x="1847" y="12076"/>
                        <a:pt x="1847" y="12076"/>
                      </a:cubicBezTo>
                      <a:lnTo>
                        <a:pt x="1837" y="12090"/>
                      </a:lnTo>
                      <a:cubicBezTo>
                        <a:pt x="1850" y="12113"/>
                        <a:pt x="1854" y="12139"/>
                        <a:pt x="1849" y="12168"/>
                      </a:cubicBezTo>
                      <a:lnTo>
                        <a:pt x="1968" y="12175"/>
                      </a:lnTo>
                      <a:cubicBezTo>
                        <a:pt x="2045" y="12306"/>
                        <a:pt x="2361" y="12799"/>
                        <a:pt x="2334" y="12928"/>
                      </a:cubicBezTo>
                      <a:cubicBezTo>
                        <a:pt x="2299" y="13089"/>
                        <a:pt x="2510" y="13140"/>
                        <a:pt x="2556" y="13229"/>
                      </a:cubicBezTo>
                      <a:cubicBezTo>
                        <a:pt x="2628" y="13365"/>
                        <a:pt x="2637" y="13466"/>
                        <a:pt x="2665" y="13606"/>
                      </a:cubicBezTo>
                      <a:cubicBezTo>
                        <a:pt x="2622" y="13995"/>
                        <a:pt x="2974" y="14177"/>
                        <a:pt x="3079" y="14465"/>
                      </a:cubicBezTo>
                      <a:cubicBezTo>
                        <a:pt x="3147" y="14644"/>
                        <a:pt x="3352" y="14818"/>
                        <a:pt x="3369" y="15010"/>
                      </a:cubicBezTo>
                      <a:cubicBezTo>
                        <a:pt x="3389" y="15237"/>
                        <a:pt x="3410" y="15717"/>
                        <a:pt x="3527" y="15914"/>
                      </a:cubicBezTo>
                      <a:cubicBezTo>
                        <a:pt x="3685" y="16178"/>
                        <a:pt x="3909" y="15819"/>
                        <a:pt x="4050" y="15819"/>
                      </a:cubicBezTo>
                      <a:cubicBezTo>
                        <a:pt x="4318" y="15819"/>
                        <a:pt x="4521" y="15540"/>
                        <a:pt x="4746" y="15429"/>
                      </a:cubicBezTo>
                      <a:cubicBezTo>
                        <a:pt x="4904" y="15350"/>
                        <a:pt x="5142" y="15358"/>
                        <a:pt x="5113" y="15092"/>
                      </a:cubicBezTo>
                      <a:cubicBezTo>
                        <a:pt x="5108" y="15051"/>
                        <a:pt x="5191" y="15049"/>
                        <a:pt x="5224" y="15056"/>
                      </a:cubicBezTo>
                      <a:cubicBezTo>
                        <a:pt x="5227" y="15026"/>
                        <a:pt x="5232" y="14996"/>
                        <a:pt x="5238" y="14967"/>
                      </a:cubicBezTo>
                      <a:cubicBezTo>
                        <a:pt x="5244" y="14974"/>
                        <a:pt x="5256" y="14987"/>
                        <a:pt x="5262" y="14995"/>
                      </a:cubicBezTo>
                      <a:cubicBezTo>
                        <a:pt x="5385" y="14964"/>
                        <a:pt x="5690" y="14881"/>
                        <a:pt x="5666" y="14697"/>
                      </a:cubicBezTo>
                      <a:cubicBezTo>
                        <a:pt x="5680" y="14778"/>
                        <a:pt x="5943" y="14440"/>
                        <a:pt x="5924" y="14454"/>
                      </a:cubicBezTo>
                      <a:cubicBezTo>
                        <a:pt x="5959" y="14436"/>
                        <a:pt x="6024" y="14445"/>
                        <a:pt x="6061" y="14446"/>
                      </a:cubicBezTo>
                      <a:lnTo>
                        <a:pt x="6064" y="14398"/>
                      </a:lnTo>
                      <a:lnTo>
                        <a:pt x="6088" y="14378"/>
                      </a:lnTo>
                      <a:cubicBezTo>
                        <a:pt x="6071" y="14281"/>
                        <a:pt x="6052" y="14106"/>
                        <a:pt x="6092" y="14014"/>
                      </a:cubicBezTo>
                      <a:cubicBezTo>
                        <a:pt x="6217" y="14121"/>
                        <a:pt x="6399" y="13516"/>
                        <a:pt x="6416" y="13402"/>
                      </a:cubicBezTo>
                      <a:cubicBezTo>
                        <a:pt x="6337" y="13408"/>
                        <a:pt x="6330" y="13381"/>
                        <a:pt x="6268" y="13333"/>
                      </a:cubicBezTo>
                      <a:cubicBezTo>
                        <a:pt x="6116" y="13110"/>
                        <a:pt x="6087" y="13191"/>
                        <a:pt x="5900" y="13054"/>
                      </a:cubicBezTo>
                      <a:cubicBezTo>
                        <a:pt x="5695" y="12901"/>
                        <a:pt x="5769" y="12651"/>
                        <a:pt x="5663" y="12468"/>
                      </a:cubicBezTo>
                      <a:cubicBezTo>
                        <a:pt x="5681" y="12448"/>
                        <a:pt x="5685" y="12420"/>
                        <a:pt x="5677" y="12383"/>
                      </a:cubicBezTo>
                      <a:cubicBezTo>
                        <a:pt x="5773" y="12362"/>
                        <a:pt x="5783" y="12641"/>
                        <a:pt x="5830" y="12702"/>
                      </a:cubicBezTo>
                      <a:cubicBezTo>
                        <a:pt x="5907" y="12800"/>
                        <a:pt x="6096" y="12798"/>
                        <a:pt x="6204" y="12813"/>
                      </a:cubicBezTo>
                      <a:cubicBezTo>
                        <a:pt x="6343" y="12843"/>
                        <a:pt x="6560" y="12984"/>
                        <a:pt x="6684" y="12921"/>
                      </a:cubicBezTo>
                      <a:cubicBezTo>
                        <a:pt x="6904" y="12809"/>
                        <a:pt x="7142" y="12917"/>
                        <a:pt x="7377" y="12831"/>
                      </a:cubicBezTo>
                      <a:cubicBezTo>
                        <a:pt x="7381" y="12857"/>
                        <a:pt x="7392" y="12874"/>
                        <a:pt x="7409" y="12884"/>
                      </a:cubicBezTo>
                      <a:cubicBezTo>
                        <a:pt x="7402" y="12977"/>
                        <a:pt x="7445" y="12999"/>
                        <a:pt x="7507" y="12996"/>
                      </a:cubicBezTo>
                      <a:cubicBezTo>
                        <a:pt x="7525" y="13107"/>
                        <a:pt x="7595" y="13302"/>
                        <a:pt x="7708" y="13243"/>
                      </a:cubicBezTo>
                      <a:cubicBezTo>
                        <a:pt x="7799" y="13358"/>
                        <a:pt x="7948" y="13516"/>
                        <a:pt x="8082" y="13456"/>
                      </a:cubicBezTo>
                      <a:cubicBezTo>
                        <a:pt x="8040" y="13536"/>
                        <a:pt x="7899" y="13395"/>
                        <a:pt x="7863" y="13512"/>
                      </a:cubicBezTo>
                      <a:cubicBezTo>
                        <a:pt x="7838" y="13591"/>
                        <a:pt x="7985" y="13734"/>
                        <a:pt x="8024" y="13785"/>
                      </a:cubicBezTo>
                      <a:cubicBezTo>
                        <a:pt x="8174" y="13978"/>
                        <a:pt x="8328" y="14099"/>
                        <a:pt x="8506" y="13859"/>
                      </a:cubicBezTo>
                      <a:cubicBezTo>
                        <a:pt x="8506" y="13859"/>
                        <a:pt x="8511" y="13822"/>
                        <a:pt x="8511" y="13821"/>
                      </a:cubicBezTo>
                      <a:cubicBezTo>
                        <a:pt x="8597" y="14372"/>
                        <a:pt x="8658" y="15060"/>
                        <a:pt x="8944" y="15536"/>
                      </a:cubicBezTo>
                      <a:cubicBezTo>
                        <a:pt x="9051" y="15713"/>
                        <a:pt x="9457" y="17441"/>
                        <a:pt x="9713" y="17105"/>
                      </a:cubicBezTo>
                      <a:cubicBezTo>
                        <a:pt x="9784" y="17012"/>
                        <a:pt x="9781" y="16935"/>
                        <a:pt x="9870" y="16876"/>
                      </a:cubicBezTo>
                      <a:cubicBezTo>
                        <a:pt x="9961" y="16816"/>
                        <a:pt x="9845" y="16697"/>
                        <a:pt x="9968" y="16619"/>
                      </a:cubicBezTo>
                      <a:cubicBezTo>
                        <a:pt x="9997" y="16525"/>
                        <a:pt x="10045" y="16545"/>
                        <a:pt x="10043" y="16402"/>
                      </a:cubicBezTo>
                      <a:cubicBezTo>
                        <a:pt x="10042" y="16315"/>
                        <a:pt x="9996" y="16229"/>
                        <a:pt x="10027" y="16148"/>
                      </a:cubicBezTo>
                      <a:cubicBezTo>
                        <a:pt x="10149" y="15836"/>
                        <a:pt x="9994" y="15606"/>
                        <a:pt x="10014" y="15300"/>
                      </a:cubicBezTo>
                      <a:cubicBezTo>
                        <a:pt x="10017" y="15254"/>
                        <a:pt x="10218" y="15132"/>
                        <a:pt x="10207" y="15132"/>
                      </a:cubicBezTo>
                      <a:cubicBezTo>
                        <a:pt x="10321" y="15132"/>
                        <a:pt x="10494" y="14748"/>
                        <a:pt x="10602" y="14634"/>
                      </a:cubicBezTo>
                      <a:cubicBezTo>
                        <a:pt x="10691" y="14538"/>
                        <a:pt x="10737" y="14284"/>
                        <a:pt x="10862" y="14259"/>
                      </a:cubicBezTo>
                      <a:cubicBezTo>
                        <a:pt x="10992" y="14233"/>
                        <a:pt x="11028" y="14088"/>
                        <a:pt x="11120" y="13995"/>
                      </a:cubicBezTo>
                      <a:cubicBezTo>
                        <a:pt x="10889" y="13710"/>
                        <a:pt x="11322" y="13817"/>
                        <a:pt x="11401" y="13792"/>
                      </a:cubicBezTo>
                      <a:lnTo>
                        <a:pt x="11405" y="13809"/>
                      </a:lnTo>
                      <a:cubicBezTo>
                        <a:pt x="11513" y="13796"/>
                        <a:pt x="11840" y="13734"/>
                        <a:pt x="11758" y="13509"/>
                      </a:cubicBezTo>
                      <a:cubicBezTo>
                        <a:pt x="11915" y="13567"/>
                        <a:pt x="11804" y="13766"/>
                        <a:pt x="11804" y="13858"/>
                      </a:cubicBezTo>
                      <a:cubicBezTo>
                        <a:pt x="11855" y="13932"/>
                        <a:pt x="11916" y="14007"/>
                        <a:pt x="11963" y="14088"/>
                      </a:cubicBezTo>
                      <a:cubicBezTo>
                        <a:pt x="12025" y="14193"/>
                        <a:pt x="12122" y="14206"/>
                        <a:pt x="12170" y="14271"/>
                      </a:cubicBezTo>
                      <a:cubicBezTo>
                        <a:pt x="12116" y="14362"/>
                        <a:pt x="12121" y="14561"/>
                        <a:pt x="12259" y="14543"/>
                      </a:cubicBezTo>
                      <a:lnTo>
                        <a:pt x="12265" y="14517"/>
                      </a:lnTo>
                      <a:cubicBezTo>
                        <a:pt x="12405" y="14547"/>
                        <a:pt x="12309" y="15318"/>
                        <a:pt x="12423" y="15210"/>
                      </a:cubicBezTo>
                      <a:cubicBezTo>
                        <a:pt x="12494" y="15441"/>
                        <a:pt x="12802" y="15118"/>
                        <a:pt x="12844" y="14997"/>
                      </a:cubicBezTo>
                      <a:cubicBezTo>
                        <a:pt x="12856" y="15037"/>
                        <a:pt x="12878" y="15060"/>
                        <a:pt x="12911" y="15067"/>
                      </a:cubicBezTo>
                      <a:cubicBezTo>
                        <a:pt x="12902" y="15223"/>
                        <a:pt x="13012" y="15781"/>
                        <a:pt x="13143" y="15859"/>
                      </a:cubicBezTo>
                      <a:lnTo>
                        <a:pt x="13144" y="15854"/>
                      </a:lnTo>
                      <a:cubicBezTo>
                        <a:pt x="13197" y="16052"/>
                        <a:pt x="13142" y="16636"/>
                        <a:pt x="13250" y="16730"/>
                      </a:cubicBezTo>
                      <a:cubicBezTo>
                        <a:pt x="13233" y="16829"/>
                        <a:pt x="13157" y="17177"/>
                        <a:pt x="13261" y="17253"/>
                      </a:cubicBezTo>
                      <a:cubicBezTo>
                        <a:pt x="13268" y="17259"/>
                        <a:pt x="13275" y="17264"/>
                        <a:pt x="13282" y="17267"/>
                      </a:cubicBezTo>
                      <a:cubicBezTo>
                        <a:pt x="13318" y="17267"/>
                        <a:pt x="13328" y="17221"/>
                        <a:pt x="13335" y="17183"/>
                      </a:cubicBezTo>
                      <a:cubicBezTo>
                        <a:pt x="13489" y="17447"/>
                        <a:pt x="13664" y="17696"/>
                        <a:pt x="13664" y="18046"/>
                      </a:cubicBezTo>
                      <a:cubicBezTo>
                        <a:pt x="13665" y="18236"/>
                        <a:pt x="13986" y="18792"/>
                        <a:pt x="14143" y="18792"/>
                      </a:cubicBezTo>
                      <a:lnTo>
                        <a:pt x="14108" y="18792"/>
                      </a:lnTo>
                      <a:lnTo>
                        <a:pt x="14340" y="18993"/>
                      </a:lnTo>
                      <a:cubicBezTo>
                        <a:pt x="14381" y="18801"/>
                        <a:pt x="14438" y="18554"/>
                        <a:pt x="14266" y="18407"/>
                      </a:cubicBezTo>
                      <a:cubicBezTo>
                        <a:pt x="14222" y="18370"/>
                        <a:pt x="14205" y="18151"/>
                        <a:pt x="14227" y="18088"/>
                      </a:cubicBezTo>
                      <a:cubicBezTo>
                        <a:pt x="14290" y="17896"/>
                        <a:pt x="14071" y="17539"/>
                        <a:pt x="13928" y="17499"/>
                      </a:cubicBezTo>
                      <a:cubicBezTo>
                        <a:pt x="13881" y="17415"/>
                        <a:pt x="13661" y="17373"/>
                        <a:pt x="13645" y="17259"/>
                      </a:cubicBezTo>
                      <a:cubicBezTo>
                        <a:pt x="13745" y="17168"/>
                        <a:pt x="13574" y="16889"/>
                        <a:pt x="13559" y="16792"/>
                      </a:cubicBezTo>
                      <a:cubicBezTo>
                        <a:pt x="13529" y="16788"/>
                        <a:pt x="13501" y="16791"/>
                        <a:pt x="13472" y="16803"/>
                      </a:cubicBezTo>
                      <a:cubicBezTo>
                        <a:pt x="13429" y="16495"/>
                        <a:pt x="13632" y="16145"/>
                        <a:pt x="13549" y="15846"/>
                      </a:cubicBezTo>
                      <a:cubicBezTo>
                        <a:pt x="13573" y="15845"/>
                        <a:pt x="13595" y="15843"/>
                        <a:pt x="13619" y="15840"/>
                      </a:cubicBezTo>
                      <a:cubicBezTo>
                        <a:pt x="13609" y="16099"/>
                        <a:pt x="13684" y="15951"/>
                        <a:pt x="13779" y="16047"/>
                      </a:cubicBezTo>
                      <a:cubicBezTo>
                        <a:pt x="13864" y="16023"/>
                        <a:pt x="13870" y="16267"/>
                        <a:pt x="13976" y="16189"/>
                      </a:cubicBezTo>
                      <a:cubicBezTo>
                        <a:pt x="14020" y="16272"/>
                        <a:pt x="14042" y="16563"/>
                        <a:pt x="14148" y="16421"/>
                      </a:cubicBezTo>
                      <a:cubicBezTo>
                        <a:pt x="14160" y="16430"/>
                        <a:pt x="14169" y="16479"/>
                        <a:pt x="14172" y="16497"/>
                      </a:cubicBezTo>
                      <a:cubicBezTo>
                        <a:pt x="14248" y="16535"/>
                        <a:pt x="14324" y="16665"/>
                        <a:pt x="14393" y="16675"/>
                      </a:cubicBezTo>
                      <a:cubicBezTo>
                        <a:pt x="14349" y="16802"/>
                        <a:pt x="14378" y="16936"/>
                        <a:pt x="14328" y="17065"/>
                      </a:cubicBezTo>
                      <a:cubicBezTo>
                        <a:pt x="14423" y="17103"/>
                        <a:pt x="14649" y="16942"/>
                        <a:pt x="14681" y="16817"/>
                      </a:cubicBezTo>
                      <a:cubicBezTo>
                        <a:pt x="14747" y="16823"/>
                        <a:pt x="14771" y="16679"/>
                        <a:pt x="14777" y="16616"/>
                      </a:cubicBezTo>
                      <a:lnTo>
                        <a:pt x="14795" y="16636"/>
                      </a:lnTo>
                      <a:cubicBezTo>
                        <a:pt x="14920" y="16540"/>
                        <a:pt x="15138" y="16456"/>
                        <a:pt x="15162" y="16247"/>
                      </a:cubicBezTo>
                      <a:cubicBezTo>
                        <a:pt x="15186" y="16037"/>
                        <a:pt x="15149" y="15872"/>
                        <a:pt x="15136" y="15668"/>
                      </a:cubicBezTo>
                      <a:cubicBezTo>
                        <a:pt x="15108" y="15228"/>
                        <a:pt x="14762" y="15014"/>
                        <a:pt x="14564" y="14711"/>
                      </a:cubicBezTo>
                      <a:cubicBezTo>
                        <a:pt x="14528" y="14587"/>
                        <a:pt x="14270" y="14343"/>
                        <a:pt x="14428" y="14189"/>
                      </a:cubicBezTo>
                      <a:cubicBezTo>
                        <a:pt x="14501" y="14117"/>
                        <a:pt x="14517" y="14012"/>
                        <a:pt x="14591" y="13938"/>
                      </a:cubicBezTo>
                      <a:cubicBezTo>
                        <a:pt x="14638" y="13892"/>
                        <a:pt x="14715" y="13816"/>
                        <a:pt x="14743" y="13760"/>
                      </a:cubicBezTo>
                      <a:cubicBezTo>
                        <a:pt x="14780" y="13785"/>
                        <a:pt x="14880" y="13924"/>
                        <a:pt x="14917" y="13797"/>
                      </a:cubicBezTo>
                      <a:cubicBezTo>
                        <a:pt x="14919" y="13798"/>
                        <a:pt x="14921" y="13800"/>
                        <a:pt x="14924" y="13802"/>
                      </a:cubicBezTo>
                      <a:cubicBezTo>
                        <a:pt x="14874" y="13903"/>
                        <a:pt x="14944" y="14050"/>
                        <a:pt x="15003" y="14121"/>
                      </a:cubicBezTo>
                      <a:cubicBezTo>
                        <a:pt x="14696" y="14139"/>
                        <a:pt x="14934" y="14721"/>
                        <a:pt x="15063" y="14532"/>
                      </a:cubicBezTo>
                      <a:cubicBezTo>
                        <a:pt x="15168" y="14522"/>
                        <a:pt x="15172" y="14273"/>
                        <a:pt x="15207" y="14188"/>
                      </a:cubicBezTo>
                      <a:cubicBezTo>
                        <a:pt x="15207" y="14093"/>
                        <a:pt x="15157" y="14104"/>
                        <a:pt x="15102" y="14115"/>
                      </a:cubicBezTo>
                      <a:cubicBezTo>
                        <a:pt x="15199" y="14030"/>
                        <a:pt x="15118" y="14016"/>
                        <a:pt x="15104" y="13913"/>
                      </a:cubicBezTo>
                      <a:cubicBezTo>
                        <a:pt x="15092" y="13820"/>
                        <a:pt x="15241" y="13850"/>
                        <a:pt x="15282" y="13822"/>
                      </a:cubicBezTo>
                      <a:cubicBezTo>
                        <a:pt x="15359" y="13767"/>
                        <a:pt x="15439" y="13745"/>
                        <a:pt x="15523" y="13688"/>
                      </a:cubicBezTo>
                      <a:cubicBezTo>
                        <a:pt x="15526" y="13681"/>
                        <a:pt x="15528" y="13675"/>
                        <a:pt x="15529" y="13668"/>
                      </a:cubicBezTo>
                      <a:cubicBezTo>
                        <a:pt x="15564" y="13634"/>
                        <a:pt x="15623" y="13651"/>
                        <a:pt x="15631" y="13574"/>
                      </a:cubicBezTo>
                      <a:cubicBezTo>
                        <a:pt x="15690" y="13627"/>
                        <a:pt x="16074" y="13471"/>
                        <a:pt x="16095" y="13390"/>
                      </a:cubicBezTo>
                      <a:cubicBezTo>
                        <a:pt x="16114" y="13308"/>
                        <a:pt x="16263" y="13203"/>
                        <a:pt x="16314" y="13153"/>
                      </a:cubicBezTo>
                      <a:cubicBezTo>
                        <a:pt x="16369" y="13097"/>
                        <a:pt x="16451" y="12820"/>
                        <a:pt x="16493" y="12794"/>
                      </a:cubicBezTo>
                      <a:lnTo>
                        <a:pt x="16510" y="12781"/>
                      </a:lnTo>
                      <a:cubicBezTo>
                        <a:pt x="16523" y="12573"/>
                        <a:pt x="16584" y="12331"/>
                        <a:pt x="16643" y="12135"/>
                      </a:cubicBezTo>
                      <a:cubicBezTo>
                        <a:pt x="16777" y="12226"/>
                        <a:pt x="16741" y="11976"/>
                        <a:pt x="16718" y="11897"/>
                      </a:cubicBezTo>
                      <a:lnTo>
                        <a:pt x="16759" y="11906"/>
                      </a:lnTo>
                      <a:cubicBezTo>
                        <a:pt x="16726" y="11747"/>
                        <a:pt x="16728" y="11491"/>
                        <a:pt x="16531" y="11506"/>
                      </a:cubicBezTo>
                      <a:cubicBezTo>
                        <a:pt x="16589" y="11423"/>
                        <a:pt x="16734" y="11436"/>
                        <a:pt x="16572" y="11272"/>
                      </a:cubicBezTo>
                      <a:lnTo>
                        <a:pt x="16584" y="11278"/>
                      </a:lnTo>
                      <a:cubicBezTo>
                        <a:pt x="16598" y="11049"/>
                        <a:pt x="16383" y="11061"/>
                        <a:pt x="16346" y="10916"/>
                      </a:cubicBezTo>
                      <a:cubicBezTo>
                        <a:pt x="16216" y="10747"/>
                        <a:pt x="16131" y="10449"/>
                        <a:pt x="15922" y="10393"/>
                      </a:cubicBezTo>
                      <a:cubicBezTo>
                        <a:pt x="15951" y="10281"/>
                        <a:pt x="15996" y="10050"/>
                        <a:pt x="16094" y="10009"/>
                      </a:cubicBezTo>
                      <a:cubicBezTo>
                        <a:pt x="16162" y="9981"/>
                        <a:pt x="16172" y="9976"/>
                        <a:pt x="16241" y="9976"/>
                      </a:cubicBezTo>
                      <a:cubicBezTo>
                        <a:pt x="16389" y="9976"/>
                        <a:pt x="16257" y="9717"/>
                        <a:pt x="16138" y="9717"/>
                      </a:cubicBezTo>
                      <a:cubicBezTo>
                        <a:pt x="16041" y="9717"/>
                        <a:pt x="15947" y="9596"/>
                        <a:pt x="15855" y="9645"/>
                      </a:cubicBezTo>
                      <a:cubicBezTo>
                        <a:pt x="15815" y="9666"/>
                        <a:pt x="15657" y="9959"/>
                        <a:pt x="15665" y="9700"/>
                      </a:cubicBezTo>
                      <a:cubicBezTo>
                        <a:pt x="15671" y="9442"/>
                        <a:pt x="15348" y="9696"/>
                        <a:pt x="15343" y="9394"/>
                      </a:cubicBezTo>
                      <a:cubicBezTo>
                        <a:pt x="15385" y="9432"/>
                        <a:pt x="15449" y="9421"/>
                        <a:pt x="15498" y="9408"/>
                      </a:cubicBezTo>
                      <a:cubicBezTo>
                        <a:pt x="15515" y="9403"/>
                        <a:pt x="15696" y="9022"/>
                        <a:pt x="15716" y="8978"/>
                      </a:cubicBezTo>
                      <a:cubicBezTo>
                        <a:pt x="15802" y="8780"/>
                        <a:pt x="15869" y="9340"/>
                        <a:pt x="15873" y="9343"/>
                      </a:cubicBezTo>
                      <a:cubicBezTo>
                        <a:pt x="15724" y="9412"/>
                        <a:pt x="15962" y="9649"/>
                        <a:pt x="16042" y="9398"/>
                      </a:cubicBezTo>
                      <a:cubicBezTo>
                        <a:pt x="16080" y="9281"/>
                        <a:pt x="16134" y="9226"/>
                        <a:pt x="16255" y="9232"/>
                      </a:cubicBezTo>
                      <a:cubicBezTo>
                        <a:pt x="16563" y="9232"/>
                        <a:pt x="16381" y="9707"/>
                        <a:pt x="16600" y="9725"/>
                      </a:cubicBezTo>
                      <a:cubicBezTo>
                        <a:pt x="16602" y="9756"/>
                        <a:pt x="16619" y="9789"/>
                        <a:pt x="16637" y="9811"/>
                      </a:cubicBezTo>
                      <a:cubicBezTo>
                        <a:pt x="16663" y="9798"/>
                        <a:pt x="16698" y="9771"/>
                        <a:pt x="16709" y="9740"/>
                      </a:cubicBezTo>
                      <a:cubicBezTo>
                        <a:pt x="16725" y="9749"/>
                        <a:pt x="16741" y="9758"/>
                        <a:pt x="16757" y="9767"/>
                      </a:cubicBezTo>
                      <a:cubicBezTo>
                        <a:pt x="16769" y="9767"/>
                        <a:pt x="16778" y="9762"/>
                        <a:pt x="16785" y="9756"/>
                      </a:cubicBezTo>
                      <a:cubicBezTo>
                        <a:pt x="16797" y="9780"/>
                        <a:pt x="16820" y="9802"/>
                        <a:pt x="16840" y="9817"/>
                      </a:cubicBezTo>
                      <a:cubicBezTo>
                        <a:pt x="16852" y="9804"/>
                        <a:pt x="16864" y="9788"/>
                        <a:pt x="16873" y="9771"/>
                      </a:cubicBezTo>
                      <a:cubicBezTo>
                        <a:pt x="16891" y="9805"/>
                        <a:pt x="16902" y="9828"/>
                        <a:pt x="16908" y="9843"/>
                      </a:cubicBezTo>
                      <a:cubicBezTo>
                        <a:pt x="16847" y="9895"/>
                        <a:pt x="17004" y="10307"/>
                        <a:pt x="17021" y="10410"/>
                      </a:cubicBezTo>
                      <a:cubicBezTo>
                        <a:pt x="17070" y="10691"/>
                        <a:pt x="17304" y="10518"/>
                        <a:pt x="17449" y="10518"/>
                      </a:cubicBezTo>
                      <a:cubicBezTo>
                        <a:pt x="17808" y="10215"/>
                        <a:pt x="17261" y="9613"/>
                        <a:pt x="17080" y="9402"/>
                      </a:cubicBezTo>
                      <a:lnTo>
                        <a:pt x="17048" y="9438"/>
                      </a:lnTo>
                      <a:cubicBezTo>
                        <a:pt x="16837" y="9231"/>
                        <a:pt x="16887" y="9348"/>
                        <a:pt x="17005" y="9091"/>
                      </a:cubicBezTo>
                      <a:cubicBezTo>
                        <a:pt x="17099" y="8895"/>
                        <a:pt x="16986" y="8839"/>
                        <a:pt x="17044" y="8633"/>
                      </a:cubicBezTo>
                      <a:cubicBezTo>
                        <a:pt x="17065" y="8626"/>
                        <a:pt x="17115" y="8634"/>
                        <a:pt x="17137" y="8636"/>
                      </a:cubicBezTo>
                      <a:cubicBezTo>
                        <a:pt x="17110" y="8586"/>
                        <a:pt x="17077" y="8532"/>
                        <a:pt x="17040" y="8493"/>
                      </a:cubicBezTo>
                      <a:cubicBezTo>
                        <a:pt x="17041" y="8492"/>
                        <a:pt x="17041" y="8490"/>
                        <a:pt x="17042" y="8488"/>
                      </a:cubicBezTo>
                      <a:cubicBezTo>
                        <a:pt x="17064" y="8487"/>
                        <a:pt x="17086" y="8479"/>
                        <a:pt x="17106" y="8468"/>
                      </a:cubicBezTo>
                      <a:cubicBezTo>
                        <a:pt x="17136" y="8432"/>
                        <a:pt x="17150" y="8393"/>
                        <a:pt x="17159" y="8342"/>
                      </a:cubicBezTo>
                      <a:cubicBezTo>
                        <a:pt x="17315" y="8418"/>
                        <a:pt x="17705" y="8619"/>
                        <a:pt x="17671" y="8117"/>
                      </a:cubicBezTo>
                      <a:cubicBezTo>
                        <a:pt x="17658" y="7925"/>
                        <a:pt x="17808" y="7735"/>
                        <a:pt x="17792" y="7535"/>
                      </a:cubicBezTo>
                      <a:cubicBezTo>
                        <a:pt x="17781" y="7389"/>
                        <a:pt x="17861" y="7091"/>
                        <a:pt x="17823" y="6968"/>
                      </a:cubicBezTo>
                      <a:cubicBezTo>
                        <a:pt x="17754" y="6743"/>
                        <a:pt x="17595" y="6575"/>
                        <a:pt x="17533" y="6354"/>
                      </a:cubicBezTo>
                      <a:cubicBezTo>
                        <a:pt x="17482" y="6176"/>
                        <a:pt x="17477" y="6076"/>
                        <a:pt x="17371" y="5930"/>
                      </a:cubicBezTo>
                      <a:cubicBezTo>
                        <a:pt x="17206" y="5696"/>
                        <a:pt x="16964" y="5566"/>
                        <a:pt x="16701" y="5550"/>
                      </a:cubicBezTo>
                      <a:lnTo>
                        <a:pt x="16702" y="5599"/>
                      </a:lnTo>
                      <a:lnTo>
                        <a:pt x="16682" y="5620"/>
                      </a:lnTo>
                      <a:cubicBezTo>
                        <a:pt x="16715" y="5661"/>
                        <a:pt x="16696" y="5689"/>
                        <a:pt x="16705" y="5735"/>
                      </a:cubicBezTo>
                      <a:cubicBezTo>
                        <a:pt x="16705" y="5735"/>
                        <a:pt x="16701" y="5738"/>
                        <a:pt x="16686" y="5738"/>
                      </a:cubicBezTo>
                      <a:cubicBezTo>
                        <a:pt x="16699" y="5604"/>
                        <a:pt x="16597" y="5649"/>
                        <a:pt x="16543" y="5672"/>
                      </a:cubicBezTo>
                      <a:cubicBezTo>
                        <a:pt x="16464" y="5655"/>
                        <a:pt x="16474" y="5478"/>
                        <a:pt x="16362" y="5478"/>
                      </a:cubicBezTo>
                      <a:cubicBezTo>
                        <a:pt x="16292" y="5478"/>
                        <a:pt x="16248" y="5504"/>
                        <a:pt x="16175" y="5453"/>
                      </a:cubicBezTo>
                      <a:cubicBezTo>
                        <a:pt x="16188" y="5307"/>
                        <a:pt x="16331" y="5234"/>
                        <a:pt x="16320" y="5059"/>
                      </a:cubicBezTo>
                      <a:cubicBezTo>
                        <a:pt x="16316" y="4984"/>
                        <a:pt x="16399" y="4871"/>
                        <a:pt x="16438" y="4830"/>
                      </a:cubicBezTo>
                      <a:cubicBezTo>
                        <a:pt x="16438" y="4780"/>
                        <a:pt x="16419" y="4738"/>
                        <a:pt x="16403" y="4694"/>
                      </a:cubicBezTo>
                      <a:cubicBezTo>
                        <a:pt x="16485" y="4410"/>
                        <a:pt x="16622" y="4513"/>
                        <a:pt x="16822" y="4502"/>
                      </a:cubicBezTo>
                      <a:cubicBezTo>
                        <a:pt x="17017" y="4491"/>
                        <a:pt x="17229" y="4512"/>
                        <a:pt x="17432" y="4486"/>
                      </a:cubicBezTo>
                      <a:cubicBezTo>
                        <a:pt x="17432" y="4486"/>
                        <a:pt x="17380" y="4399"/>
                        <a:pt x="17380" y="4399"/>
                      </a:cubicBezTo>
                      <a:cubicBezTo>
                        <a:pt x="17472" y="4395"/>
                        <a:pt x="17591" y="4417"/>
                        <a:pt x="17675" y="4457"/>
                      </a:cubicBezTo>
                      <a:lnTo>
                        <a:pt x="17587" y="4479"/>
                      </a:lnTo>
                      <a:cubicBezTo>
                        <a:pt x="17820" y="4694"/>
                        <a:pt x="18012" y="4482"/>
                        <a:pt x="18255" y="4567"/>
                      </a:cubicBezTo>
                      <a:lnTo>
                        <a:pt x="18310" y="4498"/>
                      </a:lnTo>
                      <a:cubicBezTo>
                        <a:pt x="18234" y="4374"/>
                        <a:pt x="18125" y="4427"/>
                        <a:pt x="18045" y="4339"/>
                      </a:cubicBezTo>
                      <a:cubicBezTo>
                        <a:pt x="18017" y="4297"/>
                        <a:pt x="18066" y="4003"/>
                        <a:pt x="18073" y="3947"/>
                      </a:cubicBezTo>
                      <a:cubicBezTo>
                        <a:pt x="18187" y="3913"/>
                        <a:pt x="18309" y="3913"/>
                        <a:pt x="18421" y="3949"/>
                      </a:cubicBezTo>
                      <a:cubicBezTo>
                        <a:pt x="18458" y="3949"/>
                        <a:pt x="18515" y="4111"/>
                        <a:pt x="18527" y="4157"/>
                      </a:cubicBezTo>
                      <a:cubicBezTo>
                        <a:pt x="18550" y="4152"/>
                        <a:pt x="18576" y="4143"/>
                        <a:pt x="18595" y="4129"/>
                      </a:cubicBezTo>
                      <a:cubicBezTo>
                        <a:pt x="18617" y="4170"/>
                        <a:pt x="18639" y="4210"/>
                        <a:pt x="18664" y="4248"/>
                      </a:cubicBezTo>
                      <a:cubicBezTo>
                        <a:pt x="18693" y="4222"/>
                        <a:pt x="18725" y="4201"/>
                        <a:pt x="18757" y="4186"/>
                      </a:cubicBezTo>
                      <a:cubicBezTo>
                        <a:pt x="18758" y="4038"/>
                        <a:pt x="18825" y="3956"/>
                        <a:pt x="18932" y="4040"/>
                      </a:cubicBezTo>
                      <a:cubicBezTo>
                        <a:pt x="18932" y="4003"/>
                        <a:pt x="18933" y="3962"/>
                        <a:pt x="18927" y="3925"/>
                      </a:cubicBezTo>
                      <a:cubicBezTo>
                        <a:pt x="18949" y="3962"/>
                        <a:pt x="18974" y="4040"/>
                        <a:pt x="19016" y="4044"/>
                      </a:cubicBezTo>
                      <a:cubicBezTo>
                        <a:pt x="19020" y="4065"/>
                        <a:pt x="19027" y="4085"/>
                        <a:pt x="19036" y="4104"/>
                      </a:cubicBezTo>
                      <a:cubicBezTo>
                        <a:pt x="18991" y="4134"/>
                        <a:pt x="18948" y="4163"/>
                        <a:pt x="18913" y="4209"/>
                      </a:cubicBezTo>
                      <a:lnTo>
                        <a:pt x="18933" y="4227"/>
                      </a:lnTo>
                      <a:lnTo>
                        <a:pt x="18922" y="4242"/>
                      </a:lnTo>
                      <a:cubicBezTo>
                        <a:pt x="18933" y="4251"/>
                        <a:pt x="18941" y="4262"/>
                        <a:pt x="18947" y="4276"/>
                      </a:cubicBezTo>
                      <a:cubicBezTo>
                        <a:pt x="18922" y="4461"/>
                        <a:pt x="18945" y="4782"/>
                        <a:pt x="18746" y="4754"/>
                      </a:cubicBezTo>
                      <a:cubicBezTo>
                        <a:pt x="18747" y="4788"/>
                        <a:pt x="18744" y="4821"/>
                        <a:pt x="18739" y="4854"/>
                      </a:cubicBezTo>
                      <a:cubicBezTo>
                        <a:pt x="18836" y="5008"/>
                        <a:pt x="18864" y="5224"/>
                        <a:pt x="18983" y="5396"/>
                      </a:cubicBezTo>
                      <a:cubicBezTo>
                        <a:pt x="19126" y="5602"/>
                        <a:pt x="19308" y="5753"/>
                        <a:pt x="19457" y="5949"/>
                      </a:cubicBezTo>
                      <a:cubicBezTo>
                        <a:pt x="19532" y="6048"/>
                        <a:pt x="19836" y="6469"/>
                        <a:pt x="19960" y="6469"/>
                      </a:cubicBezTo>
                      <a:cubicBezTo>
                        <a:pt x="20212" y="6469"/>
                        <a:pt x="19956" y="6018"/>
                        <a:pt x="19950" y="5979"/>
                      </a:cubicBezTo>
                      <a:cubicBezTo>
                        <a:pt x="19977" y="5936"/>
                        <a:pt x="20168" y="5982"/>
                        <a:pt x="20211" y="5985"/>
                      </a:cubicBezTo>
                      <a:cubicBezTo>
                        <a:pt x="20174" y="5942"/>
                        <a:pt x="19926" y="5707"/>
                        <a:pt x="19968" y="5649"/>
                      </a:cubicBezTo>
                      <a:cubicBezTo>
                        <a:pt x="19982" y="5630"/>
                        <a:pt x="20101" y="5654"/>
                        <a:pt x="20126" y="5664"/>
                      </a:cubicBezTo>
                      <a:cubicBezTo>
                        <a:pt x="20192" y="5412"/>
                        <a:pt x="19863" y="5420"/>
                        <a:pt x="19903" y="5247"/>
                      </a:cubicBezTo>
                      <a:cubicBezTo>
                        <a:pt x="19934" y="5260"/>
                        <a:pt x="19968" y="5294"/>
                        <a:pt x="19997" y="5315"/>
                      </a:cubicBezTo>
                      <a:cubicBezTo>
                        <a:pt x="20147" y="5117"/>
                        <a:pt x="19645" y="4785"/>
                        <a:pt x="19523" y="4756"/>
                      </a:cubicBezTo>
                      <a:cubicBezTo>
                        <a:pt x="19467" y="4748"/>
                        <a:pt x="19432" y="4643"/>
                        <a:pt x="19443" y="4586"/>
                      </a:cubicBezTo>
                      <a:cubicBezTo>
                        <a:pt x="19470" y="4445"/>
                        <a:pt x="19324" y="4420"/>
                        <a:pt x="19334" y="4366"/>
                      </a:cubicBezTo>
                      <a:cubicBezTo>
                        <a:pt x="19351" y="4272"/>
                        <a:pt x="19470" y="4429"/>
                        <a:pt x="19504" y="4429"/>
                      </a:cubicBezTo>
                      <a:cubicBezTo>
                        <a:pt x="19583" y="4429"/>
                        <a:pt x="19522" y="4292"/>
                        <a:pt x="19560" y="4279"/>
                      </a:cubicBezTo>
                      <a:cubicBezTo>
                        <a:pt x="19779" y="4468"/>
                        <a:pt x="19644" y="4227"/>
                        <a:pt x="19830" y="4227"/>
                      </a:cubicBezTo>
                      <a:cubicBezTo>
                        <a:pt x="19974" y="4180"/>
                        <a:pt x="20153" y="4358"/>
                        <a:pt x="20275" y="4424"/>
                      </a:cubicBezTo>
                      <a:cubicBezTo>
                        <a:pt x="20286" y="4362"/>
                        <a:pt x="20280" y="4286"/>
                        <a:pt x="20244" y="4238"/>
                      </a:cubicBezTo>
                      <a:cubicBezTo>
                        <a:pt x="20487" y="4009"/>
                        <a:pt x="20524" y="3674"/>
                        <a:pt x="20914" y="3862"/>
                      </a:cubicBezTo>
                      <a:cubicBezTo>
                        <a:pt x="20928" y="3840"/>
                        <a:pt x="20946" y="3835"/>
                        <a:pt x="20968" y="3843"/>
                      </a:cubicBezTo>
                      <a:cubicBezTo>
                        <a:pt x="20980" y="3602"/>
                        <a:pt x="20494" y="3359"/>
                        <a:pt x="20326" y="3322"/>
                      </a:cubicBezTo>
                      <a:cubicBezTo>
                        <a:pt x="20400" y="3299"/>
                        <a:pt x="20509" y="3221"/>
                        <a:pt x="20442" y="3106"/>
                      </a:cubicBezTo>
                      <a:cubicBezTo>
                        <a:pt x="20615" y="3209"/>
                        <a:pt x="20796" y="3130"/>
                        <a:pt x="20975" y="3259"/>
                      </a:cubicBezTo>
                      <a:cubicBezTo>
                        <a:pt x="21043" y="3307"/>
                        <a:pt x="21600" y="3507"/>
                        <a:pt x="21591" y="3334"/>
                      </a:cubicBezTo>
                      <a:cubicBezTo>
                        <a:pt x="21518" y="3261"/>
                        <a:pt x="21537" y="3195"/>
                        <a:pt x="21482" y="3136"/>
                      </a:cubicBezTo>
                      <a:close/>
                      <a:moveTo>
                        <a:pt x="16994" y="18909"/>
                      </a:moveTo>
                      <a:cubicBezTo>
                        <a:pt x="16992" y="18916"/>
                        <a:pt x="16986" y="18936"/>
                        <a:pt x="16994" y="18908"/>
                      </a:cubicBezTo>
                      <a:cubicBezTo>
                        <a:pt x="16995" y="18905"/>
                        <a:pt x="16995" y="18906"/>
                        <a:pt x="16994" y="18908"/>
                      </a:cubicBezTo>
                      <a:cubicBezTo>
                        <a:pt x="17025" y="18802"/>
                        <a:pt x="16849" y="18703"/>
                        <a:pt x="16797" y="18645"/>
                      </a:cubicBezTo>
                      <a:cubicBezTo>
                        <a:pt x="16910" y="18509"/>
                        <a:pt x="16724" y="18432"/>
                        <a:pt x="16738" y="18304"/>
                      </a:cubicBezTo>
                      <a:lnTo>
                        <a:pt x="16754" y="18340"/>
                      </a:lnTo>
                      <a:lnTo>
                        <a:pt x="16768" y="18257"/>
                      </a:lnTo>
                      <a:lnTo>
                        <a:pt x="16776" y="18259"/>
                      </a:lnTo>
                      <a:cubicBezTo>
                        <a:pt x="16763" y="18110"/>
                        <a:pt x="16888" y="18117"/>
                        <a:pt x="16947" y="18016"/>
                      </a:cubicBezTo>
                      <a:cubicBezTo>
                        <a:pt x="16932" y="18006"/>
                        <a:pt x="16894" y="17954"/>
                        <a:pt x="16878" y="17954"/>
                      </a:cubicBezTo>
                      <a:cubicBezTo>
                        <a:pt x="17187" y="17954"/>
                        <a:pt x="16910" y="17614"/>
                        <a:pt x="16748" y="17594"/>
                      </a:cubicBezTo>
                      <a:cubicBezTo>
                        <a:pt x="16760" y="17529"/>
                        <a:pt x="16681" y="17426"/>
                        <a:pt x="16659" y="17362"/>
                      </a:cubicBezTo>
                      <a:cubicBezTo>
                        <a:pt x="16473" y="17255"/>
                        <a:pt x="16458" y="17581"/>
                        <a:pt x="16392" y="17697"/>
                      </a:cubicBezTo>
                      <a:lnTo>
                        <a:pt x="16408" y="17712"/>
                      </a:lnTo>
                      <a:cubicBezTo>
                        <a:pt x="16350" y="17704"/>
                        <a:pt x="16222" y="17768"/>
                        <a:pt x="16295" y="17866"/>
                      </a:cubicBezTo>
                      <a:cubicBezTo>
                        <a:pt x="16216" y="17940"/>
                        <a:pt x="16061" y="17932"/>
                        <a:pt x="16023" y="18049"/>
                      </a:cubicBezTo>
                      <a:cubicBezTo>
                        <a:pt x="15957" y="18251"/>
                        <a:pt x="15876" y="18304"/>
                        <a:pt x="15732" y="18363"/>
                      </a:cubicBezTo>
                      <a:cubicBezTo>
                        <a:pt x="15609" y="18415"/>
                        <a:pt x="15571" y="18696"/>
                        <a:pt x="15535" y="18708"/>
                      </a:cubicBezTo>
                      <a:cubicBezTo>
                        <a:pt x="15508" y="18708"/>
                        <a:pt x="15366" y="18659"/>
                        <a:pt x="15367" y="18626"/>
                      </a:cubicBezTo>
                      <a:lnTo>
                        <a:pt x="15369" y="18534"/>
                      </a:lnTo>
                      <a:lnTo>
                        <a:pt x="15311" y="18575"/>
                      </a:lnTo>
                      <a:lnTo>
                        <a:pt x="15306" y="18562"/>
                      </a:lnTo>
                      <a:cubicBezTo>
                        <a:pt x="15117" y="18677"/>
                        <a:pt x="15108" y="18934"/>
                        <a:pt x="15200" y="19136"/>
                      </a:cubicBezTo>
                      <a:cubicBezTo>
                        <a:pt x="15161" y="19181"/>
                        <a:pt x="15164" y="19258"/>
                        <a:pt x="15203" y="19303"/>
                      </a:cubicBezTo>
                      <a:cubicBezTo>
                        <a:pt x="15195" y="19335"/>
                        <a:pt x="15210" y="19374"/>
                        <a:pt x="15235" y="19385"/>
                      </a:cubicBezTo>
                      <a:cubicBezTo>
                        <a:pt x="15225" y="19424"/>
                        <a:pt x="15232" y="19455"/>
                        <a:pt x="15254" y="19479"/>
                      </a:cubicBezTo>
                      <a:cubicBezTo>
                        <a:pt x="15285" y="19481"/>
                        <a:pt x="15311" y="19464"/>
                        <a:pt x="15340" y="19452"/>
                      </a:cubicBezTo>
                      <a:cubicBezTo>
                        <a:pt x="15350" y="19468"/>
                        <a:pt x="15353" y="19488"/>
                        <a:pt x="15347" y="19511"/>
                      </a:cubicBezTo>
                      <a:cubicBezTo>
                        <a:pt x="15325" y="19540"/>
                        <a:pt x="15350" y="19890"/>
                        <a:pt x="15399" y="19920"/>
                      </a:cubicBezTo>
                      <a:cubicBezTo>
                        <a:pt x="15473" y="19966"/>
                        <a:pt x="15568" y="19928"/>
                        <a:pt x="15643" y="19918"/>
                      </a:cubicBezTo>
                      <a:cubicBezTo>
                        <a:pt x="15630" y="20115"/>
                        <a:pt x="15842" y="20079"/>
                        <a:pt x="15913" y="19951"/>
                      </a:cubicBezTo>
                      <a:cubicBezTo>
                        <a:pt x="15943" y="20003"/>
                        <a:pt x="16038" y="20088"/>
                        <a:pt x="16085" y="20029"/>
                      </a:cubicBezTo>
                      <a:cubicBezTo>
                        <a:pt x="16181" y="20173"/>
                        <a:pt x="16201" y="20238"/>
                        <a:pt x="16389" y="20115"/>
                      </a:cubicBezTo>
                      <a:cubicBezTo>
                        <a:pt x="16410" y="20270"/>
                        <a:pt x="16541" y="20049"/>
                        <a:pt x="16499" y="19901"/>
                      </a:cubicBezTo>
                      <a:cubicBezTo>
                        <a:pt x="16526" y="19881"/>
                        <a:pt x="16539" y="19851"/>
                        <a:pt x="16538" y="19809"/>
                      </a:cubicBezTo>
                      <a:lnTo>
                        <a:pt x="16562" y="19798"/>
                      </a:lnTo>
                      <a:cubicBezTo>
                        <a:pt x="16568" y="19733"/>
                        <a:pt x="16573" y="19601"/>
                        <a:pt x="16540" y="19554"/>
                      </a:cubicBezTo>
                      <a:cubicBezTo>
                        <a:pt x="16562" y="19523"/>
                        <a:pt x="16574" y="19505"/>
                        <a:pt x="16597" y="19520"/>
                      </a:cubicBezTo>
                      <a:cubicBezTo>
                        <a:pt x="16644" y="19442"/>
                        <a:pt x="16806" y="19309"/>
                        <a:pt x="16741" y="19205"/>
                      </a:cubicBezTo>
                      <a:cubicBezTo>
                        <a:pt x="16704" y="19144"/>
                        <a:pt x="16767" y="18984"/>
                        <a:pt x="16806" y="18955"/>
                      </a:cubicBezTo>
                      <a:cubicBezTo>
                        <a:pt x="16858" y="18955"/>
                        <a:pt x="16966" y="19000"/>
                        <a:pt x="16994" y="18909"/>
                      </a:cubicBezTo>
                      <a:close/>
                      <a:moveTo>
                        <a:pt x="17082" y="15769"/>
                      </a:moveTo>
                      <a:cubicBezTo>
                        <a:pt x="17065" y="15769"/>
                        <a:pt x="17051" y="15769"/>
                        <a:pt x="17082" y="15769"/>
                      </a:cubicBezTo>
                      <a:cubicBezTo>
                        <a:pt x="17137" y="15769"/>
                        <a:pt x="17106" y="15769"/>
                        <a:pt x="17083" y="15769"/>
                      </a:cubicBezTo>
                      <a:cubicBezTo>
                        <a:pt x="17275" y="15768"/>
                        <a:pt x="17243" y="16089"/>
                        <a:pt x="17193" y="16059"/>
                      </a:cubicBezTo>
                      <a:cubicBezTo>
                        <a:pt x="17151" y="16034"/>
                        <a:pt x="17029" y="15770"/>
                        <a:pt x="17082" y="15769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>
                    <a:defRPr>
                      <a:solidFill>
                        <a:srgbClr val="333333"/>
                      </a:solidFill>
                    </a:defRPr>
                  </a:pPr>
                  <a:endParaRPr sz="1350" dirty="0"/>
                </a:p>
              </p:txBody>
            </p:sp>
            <p:sp>
              <p:nvSpPr>
                <p:cNvPr id="18" name="Shape 22">
                  <a:extLst>
                    <a:ext uri="{FF2B5EF4-FFF2-40B4-BE49-F238E27FC236}">
                      <a16:creationId xmlns:a16="http://schemas.microsoft.com/office/drawing/2014/main" id="{7BEF749F-923F-2F96-FA93-CE1E3596AA71}"/>
                    </a:ext>
                  </a:extLst>
                </p:cNvPr>
                <p:cNvSpPr/>
                <p:nvPr/>
              </p:nvSpPr>
              <p:spPr>
                <a:xfrm>
                  <a:off x="9240122" y="3379488"/>
                  <a:ext cx="1625259" cy="17377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10" h="21301" extrusionOk="0">
                      <a:moveTo>
                        <a:pt x="19386" y="1922"/>
                      </a:moveTo>
                      <a:cubicBezTo>
                        <a:pt x="19814" y="2079"/>
                        <a:pt x="20906" y="1684"/>
                        <a:pt x="20889" y="1153"/>
                      </a:cubicBezTo>
                      <a:cubicBezTo>
                        <a:pt x="20881" y="1256"/>
                        <a:pt x="20912" y="1341"/>
                        <a:pt x="20981" y="1408"/>
                      </a:cubicBezTo>
                      <a:cubicBezTo>
                        <a:pt x="21526" y="952"/>
                        <a:pt x="20191" y="325"/>
                        <a:pt x="19879" y="191"/>
                      </a:cubicBezTo>
                      <a:cubicBezTo>
                        <a:pt x="20063" y="604"/>
                        <a:pt x="20673" y="601"/>
                        <a:pt x="20855" y="1057"/>
                      </a:cubicBezTo>
                      <a:cubicBezTo>
                        <a:pt x="20512" y="588"/>
                        <a:pt x="20469" y="1319"/>
                        <a:pt x="20375" y="1358"/>
                      </a:cubicBezTo>
                      <a:cubicBezTo>
                        <a:pt x="19827" y="1584"/>
                        <a:pt x="19497" y="1595"/>
                        <a:pt x="18866" y="1649"/>
                      </a:cubicBezTo>
                      <a:cubicBezTo>
                        <a:pt x="18833" y="1737"/>
                        <a:pt x="19305" y="1892"/>
                        <a:pt x="19386" y="1922"/>
                      </a:cubicBezTo>
                      <a:cubicBezTo>
                        <a:pt x="19639" y="2015"/>
                        <a:pt x="19305" y="1892"/>
                        <a:pt x="19386" y="1922"/>
                      </a:cubicBezTo>
                      <a:close/>
                      <a:moveTo>
                        <a:pt x="19103" y="11614"/>
                      </a:moveTo>
                      <a:cubicBezTo>
                        <a:pt x="18975" y="11369"/>
                        <a:pt x="18653" y="11271"/>
                        <a:pt x="18576" y="10982"/>
                      </a:cubicBezTo>
                      <a:cubicBezTo>
                        <a:pt x="18519" y="10767"/>
                        <a:pt x="18708" y="10228"/>
                        <a:pt x="18266" y="10244"/>
                      </a:cubicBezTo>
                      <a:cubicBezTo>
                        <a:pt x="18251" y="10303"/>
                        <a:pt x="18237" y="10362"/>
                        <a:pt x="18222" y="10421"/>
                      </a:cubicBezTo>
                      <a:cubicBezTo>
                        <a:pt x="18247" y="10396"/>
                        <a:pt x="17854" y="9575"/>
                        <a:pt x="17912" y="9416"/>
                      </a:cubicBezTo>
                      <a:cubicBezTo>
                        <a:pt x="18034" y="9074"/>
                        <a:pt x="17131" y="8901"/>
                        <a:pt x="16984" y="8720"/>
                      </a:cubicBezTo>
                      <a:cubicBezTo>
                        <a:pt x="16704" y="8377"/>
                        <a:pt x="17067" y="6218"/>
                        <a:pt x="16504" y="6177"/>
                      </a:cubicBezTo>
                      <a:cubicBezTo>
                        <a:pt x="16273" y="6159"/>
                        <a:pt x="16153" y="6484"/>
                        <a:pt x="16083" y="6080"/>
                      </a:cubicBezTo>
                      <a:cubicBezTo>
                        <a:pt x="16022" y="5728"/>
                        <a:pt x="15985" y="5371"/>
                        <a:pt x="15924" y="5018"/>
                      </a:cubicBezTo>
                      <a:cubicBezTo>
                        <a:pt x="15759" y="4079"/>
                        <a:pt x="15690" y="4529"/>
                        <a:pt x="15317" y="5042"/>
                      </a:cubicBezTo>
                      <a:cubicBezTo>
                        <a:pt x="15183" y="5227"/>
                        <a:pt x="15058" y="5775"/>
                        <a:pt x="15034" y="6013"/>
                      </a:cubicBezTo>
                      <a:cubicBezTo>
                        <a:pt x="14984" y="6502"/>
                        <a:pt x="14940" y="7628"/>
                        <a:pt x="14375" y="7886"/>
                      </a:cubicBezTo>
                      <a:cubicBezTo>
                        <a:pt x="13846" y="8128"/>
                        <a:pt x="13658" y="7617"/>
                        <a:pt x="13271" y="7435"/>
                      </a:cubicBezTo>
                      <a:cubicBezTo>
                        <a:pt x="13079" y="7345"/>
                        <a:pt x="12495" y="6993"/>
                        <a:pt x="12357" y="6844"/>
                      </a:cubicBezTo>
                      <a:cubicBezTo>
                        <a:pt x="11909" y="6361"/>
                        <a:pt x="12379" y="6386"/>
                        <a:pt x="12379" y="5897"/>
                      </a:cubicBezTo>
                      <a:cubicBezTo>
                        <a:pt x="12379" y="5657"/>
                        <a:pt x="13041" y="5327"/>
                        <a:pt x="12893" y="5142"/>
                      </a:cubicBezTo>
                      <a:cubicBezTo>
                        <a:pt x="12638" y="4826"/>
                        <a:pt x="12410" y="5104"/>
                        <a:pt x="12118" y="5167"/>
                      </a:cubicBezTo>
                      <a:cubicBezTo>
                        <a:pt x="12073" y="5176"/>
                        <a:pt x="11507" y="4979"/>
                        <a:pt x="11456" y="4956"/>
                      </a:cubicBezTo>
                      <a:cubicBezTo>
                        <a:pt x="11258" y="4883"/>
                        <a:pt x="11085" y="4777"/>
                        <a:pt x="10936" y="4638"/>
                      </a:cubicBezTo>
                      <a:cubicBezTo>
                        <a:pt x="10808" y="4516"/>
                        <a:pt x="10485" y="4622"/>
                        <a:pt x="10582" y="4696"/>
                      </a:cubicBezTo>
                      <a:cubicBezTo>
                        <a:pt x="11287" y="5235"/>
                        <a:pt x="10445" y="4961"/>
                        <a:pt x="10047" y="5209"/>
                      </a:cubicBezTo>
                      <a:cubicBezTo>
                        <a:pt x="9664" y="5449"/>
                        <a:pt x="9179" y="6015"/>
                        <a:pt x="9314" y="6398"/>
                      </a:cubicBezTo>
                      <a:cubicBezTo>
                        <a:pt x="9371" y="6558"/>
                        <a:pt x="8566" y="6395"/>
                        <a:pt x="8566" y="6529"/>
                      </a:cubicBezTo>
                      <a:cubicBezTo>
                        <a:pt x="8531" y="5234"/>
                        <a:pt x="7201" y="6528"/>
                        <a:pt x="6847" y="6707"/>
                      </a:cubicBezTo>
                      <a:cubicBezTo>
                        <a:pt x="6570" y="6847"/>
                        <a:pt x="6761" y="7297"/>
                        <a:pt x="6430" y="7209"/>
                      </a:cubicBezTo>
                      <a:cubicBezTo>
                        <a:pt x="5937" y="7077"/>
                        <a:pt x="6342" y="7794"/>
                        <a:pt x="6208" y="7535"/>
                      </a:cubicBezTo>
                      <a:cubicBezTo>
                        <a:pt x="6184" y="7632"/>
                        <a:pt x="6160" y="7729"/>
                        <a:pt x="6135" y="7825"/>
                      </a:cubicBezTo>
                      <a:cubicBezTo>
                        <a:pt x="6054" y="7657"/>
                        <a:pt x="5985" y="7487"/>
                        <a:pt x="5914" y="7315"/>
                      </a:cubicBezTo>
                      <a:cubicBezTo>
                        <a:pt x="5873" y="7238"/>
                        <a:pt x="5208" y="8371"/>
                        <a:pt x="5154" y="8419"/>
                      </a:cubicBezTo>
                      <a:cubicBezTo>
                        <a:pt x="4695" y="8824"/>
                        <a:pt x="4672" y="9190"/>
                        <a:pt x="3820" y="9133"/>
                      </a:cubicBezTo>
                      <a:cubicBezTo>
                        <a:pt x="3705" y="9125"/>
                        <a:pt x="3316" y="9336"/>
                        <a:pt x="3212" y="9384"/>
                      </a:cubicBezTo>
                      <a:cubicBezTo>
                        <a:pt x="2904" y="9527"/>
                        <a:pt x="2613" y="9385"/>
                        <a:pt x="2350" y="9563"/>
                      </a:cubicBezTo>
                      <a:cubicBezTo>
                        <a:pt x="2074" y="9751"/>
                        <a:pt x="1515" y="10312"/>
                        <a:pt x="1214" y="10384"/>
                      </a:cubicBezTo>
                      <a:cubicBezTo>
                        <a:pt x="1097" y="10411"/>
                        <a:pt x="1127" y="9952"/>
                        <a:pt x="1118" y="10178"/>
                      </a:cubicBezTo>
                      <a:lnTo>
                        <a:pt x="1118" y="10178"/>
                      </a:lnTo>
                      <a:lnTo>
                        <a:pt x="1194" y="10178"/>
                      </a:lnTo>
                      <a:cubicBezTo>
                        <a:pt x="883" y="10178"/>
                        <a:pt x="1016" y="10855"/>
                        <a:pt x="856" y="11012"/>
                      </a:cubicBezTo>
                      <a:cubicBezTo>
                        <a:pt x="361" y="11497"/>
                        <a:pt x="1155" y="12018"/>
                        <a:pt x="820" y="12399"/>
                      </a:cubicBezTo>
                      <a:cubicBezTo>
                        <a:pt x="699" y="12536"/>
                        <a:pt x="536" y="11960"/>
                        <a:pt x="513" y="12066"/>
                      </a:cubicBezTo>
                      <a:cubicBezTo>
                        <a:pt x="514" y="12062"/>
                        <a:pt x="549" y="12342"/>
                        <a:pt x="465" y="12293"/>
                      </a:cubicBezTo>
                      <a:cubicBezTo>
                        <a:pt x="405" y="12258"/>
                        <a:pt x="370" y="12039"/>
                        <a:pt x="334" y="12030"/>
                      </a:cubicBezTo>
                      <a:cubicBezTo>
                        <a:pt x="424" y="12052"/>
                        <a:pt x="564" y="13355"/>
                        <a:pt x="640" y="13566"/>
                      </a:cubicBezTo>
                      <a:cubicBezTo>
                        <a:pt x="776" y="13948"/>
                        <a:pt x="561" y="14270"/>
                        <a:pt x="640" y="14640"/>
                      </a:cubicBezTo>
                      <a:cubicBezTo>
                        <a:pt x="747" y="15148"/>
                        <a:pt x="722" y="15468"/>
                        <a:pt x="458" y="15951"/>
                      </a:cubicBezTo>
                      <a:cubicBezTo>
                        <a:pt x="334" y="16180"/>
                        <a:pt x="56" y="16125"/>
                        <a:pt x="7" y="16277"/>
                      </a:cubicBezTo>
                      <a:cubicBezTo>
                        <a:pt x="-74" y="16533"/>
                        <a:pt x="511" y="16975"/>
                        <a:pt x="767" y="16949"/>
                      </a:cubicBezTo>
                      <a:cubicBezTo>
                        <a:pt x="1436" y="16881"/>
                        <a:pt x="1955" y="16336"/>
                        <a:pt x="2582" y="16311"/>
                      </a:cubicBezTo>
                      <a:cubicBezTo>
                        <a:pt x="2970" y="16295"/>
                        <a:pt x="3361" y="16353"/>
                        <a:pt x="3748" y="16338"/>
                      </a:cubicBezTo>
                      <a:cubicBezTo>
                        <a:pt x="4202" y="16322"/>
                        <a:pt x="4244" y="15862"/>
                        <a:pt x="4658" y="15792"/>
                      </a:cubicBezTo>
                      <a:cubicBezTo>
                        <a:pt x="5484" y="15654"/>
                        <a:pt x="6330" y="15193"/>
                        <a:pt x="7174" y="15152"/>
                      </a:cubicBezTo>
                      <a:cubicBezTo>
                        <a:pt x="7842" y="15118"/>
                        <a:pt x="8423" y="15247"/>
                        <a:pt x="9041" y="15506"/>
                      </a:cubicBezTo>
                      <a:cubicBezTo>
                        <a:pt x="9151" y="15552"/>
                        <a:pt x="9103" y="15862"/>
                        <a:pt x="9215" y="15989"/>
                      </a:cubicBezTo>
                      <a:cubicBezTo>
                        <a:pt x="9373" y="16166"/>
                        <a:pt x="9280" y="16704"/>
                        <a:pt x="9294" y="16895"/>
                      </a:cubicBezTo>
                      <a:cubicBezTo>
                        <a:pt x="9744" y="16511"/>
                        <a:pt x="10481" y="16247"/>
                        <a:pt x="10791" y="15743"/>
                      </a:cubicBezTo>
                      <a:cubicBezTo>
                        <a:pt x="10672" y="15935"/>
                        <a:pt x="10609" y="16166"/>
                        <a:pt x="10450" y="16380"/>
                      </a:cubicBezTo>
                      <a:cubicBezTo>
                        <a:pt x="10245" y="16658"/>
                        <a:pt x="9969" y="16812"/>
                        <a:pt x="9793" y="17054"/>
                      </a:cubicBezTo>
                      <a:cubicBezTo>
                        <a:pt x="10023" y="17069"/>
                        <a:pt x="10650" y="16543"/>
                        <a:pt x="10604" y="16524"/>
                      </a:cubicBezTo>
                      <a:cubicBezTo>
                        <a:pt x="10935" y="16663"/>
                        <a:pt x="10343" y="17138"/>
                        <a:pt x="10355" y="17217"/>
                      </a:cubicBezTo>
                      <a:cubicBezTo>
                        <a:pt x="10364" y="17277"/>
                        <a:pt x="10778" y="17209"/>
                        <a:pt x="10835" y="17418"/>
                      </a:cubicBezTo>
                      <a:cubicBezTo>
                        <a:pt x="10924" y="17735"/>
                        <a:pt x="10430" y="18217"/>
                        <a:pt x="10794" y="18457"/>
                      </a:cubicBezTo>
                      <a:cubicBezTo>
                        <a:pt x="11038" y="18617"/>
                        <a:pt x="11598" y="18832"/>
                        <a:pt x="11883" y="18879"/>
                      </a:cubicBezTo>
                      <a:cubicBezTo>
                        <a:pt x="11993" y="18897"/>
                        <a:pt x="12786" y="18418"/>
                        <a:pt x="12805" y="18490"/>
                      </a:cubicBezTo>
                      <a:cubicBezTo>
                        <a:pt x="12831" y="18588"/>
                        <a:pt x="12780" y="19001"/>
                        <a:pt x="13060" y="19024"/>
                      </a:cubicBezTo>
                      <a:cubicBezTo>
                        <a:pt x="13190" y="19036"/>
                        <a:pt x="13814" y="18599"/>
                        <a:pt x="13974" y="18534"/>
                      </a:cubicBezTo>
                      <a:cubicBezTo>
                        <a:pt x="14404" y="18360"/>
                        <a:pt x="14907" y="18467"/>
                        <a:pt x="15218" y="18114"/>
                      </a:cubicBezTo>
                      <a:cubicBezTo>
                        <a:pt x="15902" y="17337"/>
                        <a:pt x="16505" y="16291"/>
                        <a:pt x="17441" y="15754"/>
                      </a:cubicBezTo>
                      <a:cubicBezTo>
                        <a:pt x="17751" y="15577"/>
                        <a:pt x="18253" y="15097"/>
                        <a:pt x="18307" y="14745"/>
                      </a:cubicBezTo>
                      <a:cubicBezTo>
                        <a:pt x="18377" y="14291"/>
                        <a:pt x="19033" y="14017"/>
                        <a:pt x="19084" y="13563"/>
                      </a:cubicBezTo>
                      <a:cubicBezTo>
                        <a:pt x="19101" y="13406"/>
                        <a:pt x="18979" y="12964"/>
                        <a:pt x="19066" y="12849"/>
                      </a:cubicBezTo>
                      <a:cubicBezTo>
                        <a:pt x="19320" y="12510"/>
                        <a:pt x="19290" y="11971"/>
                        <a:pt x="19103" y="11614"/>
                      </a:cubicBezTo>
                      <a:cubicBezTo>
                        <a:pt x="19044" y="11501"/>
                        <a:pt x="19150" y="11703"/>
                        <a:pt x="19103" y="11614"/>
                      </a:cubicBezTo>
                      <a:close/>
                      <a:moveTo>
                        <a:pt x="15800" y="4444"/>
                      </a:moveTo>
                      <a:cubicBezTo>
                        <a:pt x="15809" y="4453"/>
                        <a:pt x="15761" y="4402"/>
                        <a:pt x="15800" y="4444"/>
                      </a:cubicBezTo>
                      <a:cubicBezTo>
                        <a:pt x="15800" y="4444"/>
                        <a:pt x="15800" y="4444"/>
                        <a:pt x="15800" y="4444"/>
                      </a:cubicBezTo>
                      <a:close/>
                      <a:moveTo>
                        <a:pt x="12961" y="19986"/>
                      </a:moveTo>
                      <a:cubicBezTo>
                        <a:pt x="12502" y="20038"/>
                        <a:pt x="11814" y="19592"/>
                        <a:pt x="11697" y="20225"/>
                      </a:cubicBezTo>
                      <a:cubicBezTo>
                        <a:pt x="11654" y="20463"/>
                        <a:pt x="11399" y="21102"/>
                        <a:pt x="11737" y="21256"/>
                      </a:cubicBezTo>
                      <a:cubicBezTo>
                        <a:pt x="12489" y="21600"/>
                        <a:pt x="13163" y="19850"/>
                        <a:pt x="13376" y="19873"/>
                      </a:cubicBezTo>
                      <a:cubicBezTo>
                        <a:pt x="13233" y="19896"/>
                        <a:pt x="13095" y="19934"/>
                        <a:pt x="12961" y="19986"/>
                      </a:cubicBezTo>
                      <a:cubicBezTo>
                        <a:pt x="12832" y="20001"/>
                        <a:pt x="13107" y="19970"/>
                        <a:pt x="12961" y="19986"/>
                      </a:cubicBezTo>
                      <a:close/>
                      <a:moveTo>
                        <a:pt x="19596" y="4380"/>
                      </a:moveTo>
                      <a:cubicBezTo>
                        <a:pt x="19063" y="4380"/>
                        <a:pt x="18133" y="3946"/>
                        <a:pt x="17879" y="3572"/>
                      </a:cubicBezTo>
                      <a:cubicBezTo>
                        <a:pt x="17402" y="3008"/>
                        <a:pt x="17105" y="2596"/>
                        <a:pt x="16321" y="3113"/>
                      </a:cubicBezTo>
                      <a:cubicBezTo>
                        <a:pt x="16648" y="3732"/>
                        <a:pt x="15403" y="3702"/>
                        <a:pt x="15051" y="3495"/>
                      </a:cubicBezTo>
                      <a:cubicBezTo>
                        <a:pt x="15134" y="3171"/>
                        <a:pt x="15299" y="2458"/>
                        <a:pt x="15008" y="2222"/>
                      </a:cubicBezTo>
                      <a:cubicBezTo>
                        <a:pt x="15402" y="1681"/>
                        <a:pt x="15220" y="646"/>
                        <a:pt x="15263" y="0"/>
                      </a:cubicBezTo>
                      <a:cubicBezTo>
                        <a:pt x="15561" y="34"/>
                        <a:pt x="17124" y="514"/>
                        <a:pt x="17185" y="775"/>
                      </a:cubicBezTo>
                      <a:cubicBezTo>
                        <a:pt x="17438" y="709"/>
                        <a:pt x="17882" y="1262"/>
                        <a:pt x="17752" y="1481"/>
                      </a:cubicBezTo>
                      <a:cubicBezTo>
                        <a:pt x="18163" y="1442"/>
                        <a:pt x="18796" y="1893"/>
                        <a:pt x="18686" y="2306"/>
                      </a:cubicBezTo>
                      <a:cubicBezTo>
                        <a:pt x="18541" y="2326"/>
                        <a:pt x="18392" y="2303"/>
                        <a:pt x="18250" y="2326"/>
                      </a:cubicBezTo>
                      <a:cubicBezTo>
                        <a:pt x="18305" y="2472"/>
                        <a:pt x="18867" y="3294"/>
                        <a:pt x="18927" y="3308"/>
                      </a:cubicBezTo>
                      <a:cubicBezTo>
                        <a:pt x="19111" y="3288"/>
                        <a:pt x="19291" y="3374"/>
                        <a:pt x="19195" y="3589"/>
                      </a:cubicBezTo>
                      <a:cubicBezTo>
                        <a:pt x="19473" y="3593"/>
                        <a:pt x="20184" y="4380"/>
                        <a:pt x="19596" y="4380"/>
                      </a:cubicBezTo>
                      <a:cubicBezTo>
                        <a:pt x="19480" y="4380"/>
                        <a:pt x="19626" y="4380"/>
                        <a:pt x="19596" y="4380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>
                    <a:defRPr>
                      <a:solidFill>
                        <a:srgbClr val="333333"/>
                      </a:solidFill>
                    </a:defRPr>
                  </a:pPr>
                  <a:endParaRPr sz="1350"/>
                </a:p>
              </p:txBody>
            </p:sp>
            <p:sp>
              <p:nvSpPr>
                <p:cNvPr id="19" name="Shape 23">
                  <a:extLst>
                    <a:ext uri="{FF2B5EF4-FFF2-40B4-BE49-F238E27FC236}">
                      <a16:creationId xmlns:a16="http://schemas.microsoft.com/office/drawing/2014/main" id="{94FD36A6-D58F-3FFA-2C19-8939691273D7}"/>
                    </a:ext>
                  </a:extLst>
                </p:cNvPr>
                <p:cNvSpPr/>
                <p:nvPr/>
              </p:nvSpPr>
              <p:spPr>
                <a:xfrm>
                  <a:off x="4536058" y="64248"/>
                  <a:ext cx="1956527" cy="17590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19" h="21364" extrusionOk="0">
                      <a:moveTo>
                        <a:pt x="3010" y="6585"/>
                      </a:moveTo>
                      <a:cubicBezTo>
                        <a:pt x="2435" y="7097"/>
                        <a:pt x="992" y="7348"/>
                        <a:pt x="363" y="6890"/>
                      </a:cubicBezTo>
                      <a:cubicBezTo>
                        <a:pt x="444" y="6750"/>
                        <a:pt x="713" y="6786"/>
                        <a:pt x="499" y="6579"/>
                      </a:cubicBezTo>
                      <a:cubicBezTo>
                        <a:pt x="464" y="6545"/>
                        <a:pt x="118" y="6445"/>
                        <a:pt x="106" y="6460"/>
                      </a:cubicBezTo>
                      <a:cubicBezTo>
                        <a:pt x="240" y="6289"/>
                        <a:pt x="512" y="6444"/>
                        <a:pt x="654" y="6279"/>
                      </a:cubicBezTo>
                      <a:cubicBezTo>
                        <a:pt x="796" y="6113"/>
                        <a:pt x="-14" y="6151"/>
                        <a:pt x="0" y="6157"/>
                      </a:cubicBezTo>
                      <a:cubicBezTo>
                        <a:pt x="226" y="5657"/>
                        <a:pt x="953" y="5687"/>
                        <a:pt x="954" y="6266"/>
                      </a:cubicBezTo>
                      <a:cubicBezTo>
                        <a:pt x="1102" y="6190"/>
                        <a:pt x="1215" y="6074"/>
                        <a:pt x="1294" y="5918"/>
                      </a:cubicBezTo>
                      <a:cubicBezTo>
                        <a:pt x="1537" y="5893"/>
                        <a:pt x="2370" y="6107"/>
                        <a:pt x="2491" y="5816"/>
                      </a:cubicBezTo>
                      <a:cubicBezTo>
                        <a:pt x="2514" y="5759"/>
                        <a:pt x="3682" y="5987"/>
                        <a:pt x="3010" y="6585"/>
                      </a:cubicBezTo>
                      <a:cubicBezTo>
                        <a:pt x="2843" y="6734"/>
                        <a:pt x="3142" y="6468"/>
                        <a:pt x="3010" y="6585"/>
                      </a:cubicBezTo>
                      <a:close/>
                      <a:moveTo>
                        <a:pt x="11005" y="300"/>
                      </a:moveTo>
                      <a:cubicBezTo>
                        <a:pt x="11317" y="195"/>
                        <a:pt x="11825" y="280"/>
                        <a:pt x="12088" y="495"/>
                      </a:cubicBezTo>
                      <a:cubicBezTo>
                        <a:pt x="12051" y="428"/>
                        <a:pt x="12017" y="355"/>
                        <a:pt x="12030" y="274"/>
                      </a:cubicBezTo>
                      <a:cubicBezTo>
                        <a:pt x="12514" y="182"/>
                        <a:pt x="14125" y="719"/>
                        <a:pt x="14503" y="1064"/>
                      </a:cubicBezTo>
                      <a:cubicBezTo>
                        <a:pt x="14355" y="1090"/>
                        <a:pt x="13593" y="1487"/>
                        <a:pt x="13494" y="1113"/>
                      </a:cubicBezTo>
                      <a:cubicBezTo>
                        <a:pt x="13514" y="1074"/>
                        <a:pt x="13535" y="1036"/>
                        <a:pt x="13555" y="997"/>
                      </a:cubicBezTo>
                      <a:cubicBezTo>
                        <a:pt x="13092" y="666"/>
                        <a:pt x="12573" y="887"/>
                        <a:pt x="12439" y="1482"/>
                      </a:cubicBezTo>
                      <a:cubicBezTo>
                        <a:pt x="12305" y="1656"/>
                        <a:pt x="11018" y="988"/>
                        <a:pt x="11664" y="897"/>
                      </a:cubicBezTo>
                      <a:cubicBezTo>
                        <a:pt x="11583" y="891"/>
                        <a:pt x="10294" y="541"/>
                        <a:pt x="11005" y="300"/>
                      </a:cubicBezTo>
                      <a:cubicBezTo>
                        <a:pt x="11317" y="195"/>
                        <a:pt x="10790" y="373"/>
                        <a:pt x="11005" y="300"/>
                      </a:cubicBezTo>
                      <a:close/>
                      <a:moveTo>
                        <a:pt x="13416" y="415"/>
                      </a:moveTo>
                      <a:cubicBezTo>
                        <a:pt x="13177" y="380"/>
                        <a:pt x="12943" y="324"/>
                        <a:pt x="12720" y="200"/>
                      </a:cubicBezTo>
                      <a:cubicBezTo>
                        <a:pt x="13106" y="-111"/>
                        <a:pt x="14518" y="-25"/>
                        <a:pt x="14908" y="222"/>
                      </a:cubicBezTo>
                      <a:cubicBezTo>
                        <a:pt x="14603" y="635"/>
                        <a:pt x="13826" y="474"/>
                        <a:pt x="13416" y="415"/>
                      </a:cubicBezTo>
                      <a:cubicBezTo>
                        <a:pt x="13177" y="380"/>
                        <a:pt x="13560" y="435"/>
                        <a:pt x="13416" y="415"/>
                      </a:cubicBezTo>
                      <a:close/>
                      <a:moveTo>
                        <a:pt x="17057" y="21008"/>
                      </a:moveTo>
                      <a:cubicBezTo>
                        <a:pt x="17044" y="21058"/>
                        <a:pt x="17025" y="21102"/>
                        <a:pt x="16998" y="21143"/>
                      </a:cubicBezTo>
                      <a:cubicBezTo>
                        <a:pt x="16638" y="21123"/>
                        <a:pt x="16355" y="21046"/>
                        <a:pt x="15994" y="21031"/>
                      </a:cubicBezTo>
                      <a:cubicBezTo>
                        <a:pt x="15992" y="20975"/>
                        <a:pt x="15985" y="20922"/>
                        <a:pt x="15986" y="20864"/>
                      </a:cubicBezTo>
                      <a:cubicBezTo>
                        <a:pt x="16167" y="20818"/>
                        <a:pt x="16655" y="20912"/>
                        <a:pt x="16834" y="20976"/>
                      </a:cubicBezTo>
                      <a:cubicBezTo>
                        <a:pt x="16831" y="20995"/>
                        <a:pt x="16840" y="21021"/>
                        <a:pt x="16837" y="21040"/>
                      </a:cubicBezTo>
                      <a:cubicBezTo>
                        <a:pt x="16925" y="21067"/>
                        <a:pt x="16976" y="21002"/>
                        <a:pt x="17057" y="21008"/>
                      </a:cubicBezTo>
                      <a:cubicBezTo>
                        <a:pt x="17069" y="21052"/>
                        <a:pt x="16976" y="21002"/>
                        <a:pt x="17057" y="21008"/>
                      </a:cubicBezTo>
                      <a:close/>
                      <a:moveTo>
                        <a:pt x="15035" y="9329"/>
                      </a:moveTo>
                      <a:cubicBezTo>
                        <a:pt x="15040" y="9332"/>
                        <a:pt x="15043" y="9336"/>
                        <a:pt x="15046" y="9340"/>
                      </a:cubicBezTo>
                      <a:cubicBezTo>
                        <a:pt x="15083" y="9411"/>
                        <a:pt x="14747" y="9586"/>
                        <a:pt x="14719" y="9588"/>
                      </a:cubicBezTo>
                      <a:cubicBezTo>
                        <a:pt x="14509" y="9606"/>
                        <a:pt x="14814" y="9185"/>
                        <a:pt x="15035" y="9329"/>
                      </a:cubicBezTo>
                      <a:cubicBezTo>
                        <a:pt x="15040" y="9332"/>
                        <a:pt x="15025" y="9323"/>
                        <a:pt x="15035" y="9329"/>
                      </a:cubicBezTo>
                      <a:close/>
                      <a:moveTo>
                        <a:pt x="10464" y="17106"/>
                      </a:moveTo>
                      <a:lnTo>
                        <a:pt x="10453" y="17083"/>
                      </a:lnTo>
                      <a:cubicBezTo>
                        <a:pt x="10426" y="17405"/>
                        <a:pt x="10539" y="17595"/>
                        <a:pt x="10345" y="17882"/>
                      </a:cubicBezTo>
                      <a:cubicBezTo>
                        <a:pt x="9796" y="17382"/>
                        <a:pt x="10473" y="17289"/>
                        <a:pt x="10464" y="17106"/>
                      </a:cubicBezTo>
                      <a:cubicBezTo>
                        <a:pt x="10464" y="17106"/>
                        <a:pt x="10457" y="16967"/>
                        <a:pt x="10464" y="17106"/>
                      </a:cubicBezTo>
                      <a:close/>
                      <a:moveTo>
                        <a:pt x="10564" y="18237"/>
                      </a:moveTo>
                      <a:cubicBezTo>
                        <a:pt x="10602" y="18346"/>
                        <a:pt x="10551" y="18790"/>
                        <a:pt x="10530" y="18920"/>
                      </a:cubicBezTo>
                      <a:cubicBezTo>
                        <a:pt x="10485" y="19203"/>
                        <a:pt x="10300" y="18856"/>
                        <a:pt x="10290" y="19078"/>
                      </a:cubicBezTo>
                      <a:cubicBezTo>
                        <a:pt x="10271" y="19507"/>
                        <a:pt x="9961" y="18146"/>
                        <a:pt x="9970" y="18150"/>
                      </a:cubicBezTo>
                      <a:cubicBezTo>
                        <a:pt x="10234" y="18257"/>
                        <a:pt x="10411" y="17796"/>
                        <a:pt x="10564" y="18237"/>
                      </a:cubicBezTo>
                      <a:cubicBezTo>
                        <a:pt x="10578" y="18276"/>
                        <a:pt x="10539" y="18164"/>
                        <a:pt x="10564" y="18237"/>
                      </a:cubicBezTo>
                      <a:close/>
                      <a:moveTo>
                        <a:pt x="5029" y="10651"/>
                      </a:moveTo>
                      <a:cubicBezTo>
                        <a:pt x="5077" y="10532"/>
                        <a:pt x="5345" y="10601"/>
                        <a:pt x="5317" y="10393"/>
                      </a:cubicBezTo>
                      <a:cubicBezTo>
                        <a:pt x="5309" y="10405"/>
                        <a:pt x="5301" y="10411"/>
                        <a:pt x="5295" y="10424"/>
                      </a:cubicBezTo>
                      <a:cubicBezTo>
                        <a:pt x="5232" y="10439"/>
                        <a:pt x="5176" y="10423"/>
                        <a:pt x="5111" y="10424"/>
                      </a:cubicBezTo>
                      <a:cubicBezTo>
                        <a:pt x="5102" y="10395"/>
                        <a:pt x="5323" y="9733"/>
                        <a:pt x="5376" y="9698"/>
                      </a:cubicBezTo>
                      <a:cubicBezTo>
                        <a:pt x="5467" y="9638"/>
                        <a:pt x="5548" y="9315"/>
                        <a:pt x="5670" y="9337"/>
                      </a:cubicBezTo>
                      <a:cubicBezTo>
                        <a:pt x="5754" y="9352"/>
                        <a:pt x="6274" y="9294"/>
                        <a:pt x="6258" y="9415"/>
                      </a:cubicBezTo>
                      <a:cubicBezTo>
                        <a:pt x="6253" y="9452"/>
                        <a:pt x="5825" y="9767"/>
                        <a:pt x="5928" y="9811"/>
                      </a:cubicBezTo>
                      <a:cubicBezTo>
                        <a:pt x="5995" y="9839"/>
                        <a:pt x="6642" y="9635"/>
                        <a:pt x="6636" y="9850"/>
                      </a:cubicBezTo>
                      <a:cubicBezTo>
                        <a:pt x="6630" y="10107"/>
                        <a:pt x="6142" y="10320"/>
                        <a:pt x="6302" y="10517"/>
                      </a:cubicBezTo>
                      <a:cubicBezTo>
                        <a:pt x="6401" y="10638"/>
                        <a:pt x="6622" y="10658"/>
                        <a:pt x="6653" y="10846"/>
                      </a:cubicBezTo>
                      <a:cubicBezTo>
                        <a:pt x="6671" y="10958"/>
                        <a:pt x="6675" y="11181"/>
                        <a:pt x="6785" y="11246"/>
                      </a:cubicBezTo>
                      <a:cubicBezTo>
                        <a:pt x="7128" y="11447"/>
                        <a:pt x="7055" y="11926"/>
                        <a:pt x="7226" y="12079"/>
                      </a:cubicBezTo>
                      <a:cubicBezTo>
                        <a:pt x="7345" y="12186"/>
                        <a:pt x="7646" y="11861"/>
                        <a:pt x="7721" y="12232"/>
                      </a:cubicBezTo>
                      <a:cubicBezTo>
                        <a:pt x="7759" y="12416"/>
                        <a:pt x="7449" y="12755"/>
                        <a:pt x="7292" y="12788"/>
                      </a:cubicBezTo>
                      <a:cubicBezTo>
                        <a:pt x="7264" y="12782"/>
                        <a:pt x="7615" y="12821"/>
                        <a:pt x="7617" y="12880"/>
                      </a:cubicBezTo>
                      <a:cubicBezTo>
                        <a:pt x="7622" y="13056"/>
                        <a:pt x="6316" y="13296"/>
                        <a:pt x="6190" y="13215"/>
                      </a:cubicBezTo>
                      <a:cubicBezTo>
                        <a:pt x="5876" y="13016"/>
                        <a:pt x="5422" y="13624"/>
                        <a:pt x="4985" y="13472"/>
                      </a:cubicBezTo>
                      <a:cubicBezTo>
                        <a:pt x="5239" y="13140"/>
                        <a:pt x="5940" y="13044"/>
                        <a:pt x="6110" y="12742"/>
                      </a:cubicBezTo>
                      <a:cubicBezTo>
                        <a:pt x="5925" y="12832"/>
                        <a:pt x="5802" y="12692"/>
                        <a:pt x="5782" y="12693"/>
                      </a:cubicBezTo>
                      <a:cubicBezTo>
                        <a:pt x="5654" y="12701"/>
                        <a:pt x="5527" y="12674"/>
                        <a:pt x="5405" y="12714"/>
                      </a:cubicBezTo>
                      <a:cubicBezTo>
                        <a:pt x="5071" y="12824"/>
                        <a:pt x="5664" y="12288"/>
                        <a:pt x="5650" y="12311"/>
                      </a:cubicBezTo>
                      <a:cubicBezTo>
                        <a:pt x="5754" y="12141"/>
                        <a:pt x="5455" y="11802"/>
                        <a:pt x="5686" y="11851"/>
                      </a:cubicBezTo>
                      <a:cubicBezTo>
                        <a:pt x="5913" y="11898"/>
                        <a:pt x="6249" y="11772"/>
                        <a:pt x="6176" y="11451"/>
                      </a:cubicBezTo>
                      <a:cubicBezTo>
                        <a:pt x="5978" y="11400"/>
                        <a:pt x="5859" y="11364"/>
                        <a:pt x="6069" y="11081"/>
                      </a:cubicBezTo>
                      <a:cubicBezTo>
                        <a:pt x="5935" y="11261"/>
                        <a:pt x="5499" y="11034"/>
                        <a:pt x="5491" y="11228"/>
                      </a:cubicBezTo>
                      <a:cubicBezTo>
                        <a:pt x="5230" y="11183"/>
                        <a:pt x="5585" y="10919"/>
                        <a:pt x="5602" y="10890"/>
                      </a:cubicBezTo>
                      <a:cubicBezTo>
                        <a:pt x="5707" y="10710"/>
                        <a:pt x="5363" y="10523"/>
                        <a:pt x="5390" y="10718"/>
                      </a:cubicBezTo>
                      <a:cubicBezTo>
                        <a:pt x="5581" y="10787"/>
                        <a:pt x="5302" y="10864"/>
                        <a:pt x="5290" y="10905"/>
                      </a:cubicBezTo>
                      <a:cubicBezTo>
                        <a:pt x="5166" y="10939"/>
                        <a:pt x="5297" y="10688"/>
                        <a:pt x="5272" y="10646"/>
                      </a:cubicBezTo>
                      <a:cubicBezTo>
                        <a:pt x="5255" y="10619"/>
                        <a:pt x="4940" y="10871"/>
                        <a:pt x="5029" y="10651"/>
                      </a:cubicBezTo>
                      <a:cubicBezTo>
                        <a:pt x="5047" y="10606"/>
                        <a:pt x="5016" y="10683"/>
                        <a:pt x="5029" y="10651"/>
                      </a:cubicBezTo>
                      <a:close/>
                      <a:moveTo>
                        <a:pt x="19919" y="20951"/>
                      </a:moveTo>
                      <a:cubicBezTo>
                        <a:pt x="19993" y="20920"/>
                        <a:pt x="20069" y="20888"/>
                        <a:pt x="20137" y="20844"/>
                      </a:cubicBezTo>
                      <a:cubicBezTo>
                        <a:pt x="20138" y="20843"/>
                        <a:pt x="19724" y="21347"/>
                        <a:pt x="19988" y="21347"/>
                      </a:cubicBezTo>
                      <a:cubicBezTo>
                        <a:pt x="19707" y="21325"/>
                        <a:pt x="19367" y="21489"/>
                        <a:pt x="19252" y="21103"/>
                      </a:cubicBezTo>
                      <a:cubicBezTo>
                        <a:pt x="19317" y="21150"/>
                        <a:pt x="19414" y="21101"/>
                        <a:pt x="19487" y="21094"/>
                      </a:cubicBezTo>
                      <a:cubicBezTo>
                        <a:pt x="19505" y="21064"/>
                        <a:pt x="19515" y="21012"/>
                        <a:pt x="19515" y="20976"/>
                      </a:cubicBezTo>
                      <a:cubicBezTo>
                        <a:pt x="19659" y="20996"/>
                        <a:pt x="19780" y="21008"/>
                        <a:pt x="19919" y="20951"/>
                      </a:cubicBezTo>
                      <a:cubicBezTo>
                        <a:pt x="19993" y="20920"/>
                        <a:pt x="19780" y="21008"/>
                        <a:pt x="19919" y="20951"/>
                      </a:cubicBezTo>
                      <a:close/>
                      <a:moveTo>
                        <a:pt x="3448" y="12512"/>
                      </a:moveTo>
                      <a:lnTo>
                        <a:pt x="3439" y="12467"/>
                      </a:lnTo>
                      <a:cubicBezTo>
                        <a:pt x="3441" y="12484"/>
                        <a:pt x="3910" y="11973"/>
                        <a:pt x="3927" y="11961"/>
                      </a:cubicBezTo>
                      <a:cubicBezTo>
                        <a:pt x="3801" y="11949"/>
                        <a:pt x="3649" y="11911"/>
                        <a:pt x="3652" y="11769"/>
                      </a:cubicBezTo>
                      <a:lnTo>
                        <a:pt x="3653" y="11732"/>
                      </a:lnTo>
                      <a:cubicBezTo>
                        <a:pt x="3638" y="11187"/>
                        <a:pt x="4036" y="11537"/>
                        <a:pt x="4296" y="11292"/>
                      </a:cubicBezTo>
                      <a:cubicBezTo>
                        <a:pt x="4019" y="11229"/>
                        <a:pt x="4821" y="10776"/>
                        <a:pt x="5082" y="10841"/>
                      </a:cubicBezTo>
                      <a:cubicBezTo>
                        <a:pt x="5103" y="10873"/>
                        <a:pt x="5214" y="11022"/>
                        <a:pt x="5230" y="11072"/>
                      </a:cubicBezTo>
                      <a:cubicBezTo>
                        <a:pt x="5337" y="11212"/>
                        <a:pt x="5329" y="11337"/>
                        <a:pt x="5207" y="11445"/>
                      </a:cubicBezTo>
                      <a:cubicBezTo>
                        <a:pt x="4948" y="11696"/>
                        <a:pt x="5225" y="11803"/>
                        <a:pt x="5096" y="12165"/>
                      </a:cubicBezTo>
                      <a:cubicBezTo>
                        <a:pt x="4944" y="12594"/>
                        <a:pt x="3961" y="12830"/>
                        <a:pt x="3623" y="12797"/>
                      </a:cubicBezTo>
                      <a:lnTo>
                        <a:pt x="3629" y="12759"/>
                      </a:lnTo>
                      <a:cubicBezTo>
                        <a:pt x="3593" y="12765"/>
                        <a:pt x="3565" y="12764"/>
                        <a:pt x="3528" y="12766"/>
                      </a:cubicBezTo>
                      <a:cubicBezTo>
                        <a:pt x="3509" y="12734"/>
                        <a:pt x="3505" y="12702"/>
                        <a:pt x="3523" y="12678"/>
                      </a:cubicBezTo>
                      <a:cubicBezTo>
                        <a:pt x="3435" y="12635"/>
                        <a:pt x="3431" y="12581"/>
                        <a:pt x="3510" y="12516"/>
                      </a:cubicBezTo>
                      <a:cubicBezTo>
                        <a:pt x="3502" y="12515"/>
                        <a:pt x="3448" y="12512"/>
                        <a:pt x="3448" y="12512"/>
                      </a:cubicBezTo>
                      <a:cubicBezTo>
                        <a:pt x="3448" y="12512"/>
                        <a:pt x="3448" y="12512"/>
                        <a:pt x="3448" y="12512"/>
                      </a:cubicBezTo>
                      <a:close/>
                      <a:moveTo>
                        <a:pt x="11104" y="9151"/>
                      </a:moveTo>
                      <a:cubicBezTo>
                        <a:pt x="11102" y="9148"/>
                        <a:pt x="11098" y="9146"/>
                        <a:pt x="11094" y="9143"/>
                      </a:cubicBezTo>
                      <a:cubicBezTo>
                        <a:pt x="11097" y="9141"/>
                        <a:pt x="11101" y="9138"/>
                        <a:pt x="11105" y="9135"/>
                      </a:cubicBezTo>
                      <a:cubicBezTo>
                        <a:pt x="11105" y="9140"/>
                        <a:pt x="11105" y="9147"/>
                        <a:pt x="11104" y="9151"/>
                      </a:cubicBezTo>
                      <a:cubicBezTo>
                        <a:pt x="11102" y="9148"/>
                        <a:pt x="11105" y="9147"/>
                        <a:pt x="11104" y="9151"/>
                      </a:cubicBezTo>
                      <a:close/>
                      <a:moveTo>
                        <a:pt x="21399" y="14198"/>
                      </a:moveTo>
                      <a:cubicBezTo>
                        <a:pt x="21409" y="14173"/>
                        <a:pt x="21499" y="14149"/>
                        <a:pt x="21520" y="14142"/>
                      </a:cubicBezTo>
                      <a:lnTo>
                        <a:pt x="21423" y="14087"/>
                      </a:lnTo>
                      <a:cubicBezTo>
                        <a:pt x="21320" y="14027"/>
                        <a:pt x="21586" y="13723"/>
                        <a:pt x="21296" y="13692"/>
                      </a:cubicBezTo>
                      <a:cubicBezTo>
                        <a:pt x="21112" y="13672"/>
                        <a:pt x="20805" y="13386"/>
                        <a:pt x="20627" y="13557"/>
                      </a:cubicBezTo>
                      <a:cubicBezTo>
                        <a:pt x="20375" y="13291"/>
                        <a:pt x="20136" y="13280"/>
                        <a:pt x="19764" y="13317"/>
                      </a:cubicBezTo>
                      <a:cubicBezTo>
                        <a:pt x="19859" y="13317"/>
                        <a:pt x="19308" y="12896"/>
                        <a:pt x="19323" y="12913"/>
                      </a:cubicBezTo>
                      <a:cubicBezTo>
                        <a:pt x="19229" y="12913"/>
                        <a:pt x="19162" y="12594"/>
                        <a:pt x="19105" y="12495"/>
                      </a:cubicBezTo>
                      <a:cubicBezTo>
                        <a:pt x="18878" y="12097"/>
                        <a:pt x="18551" y="12640"/>
                        <a:pt x="18342" y="12454"/>
                      </a:cubicBezTo>
                      <a:cubicBezTo>
                        <a:pt x="18213" y="12393"/>
                        <a:pt x="18189" y="12168"/>
                        <a:pt x="18086" y="12043"/>
                      </a:cubicBezTo>
                      <a:cubicBezTo>
                        <a:pt x="18386" y="11994"/>
                        <a:pt x="18733" y="11639"/>
                        <a:pt x="18199" y="11620"/>
                      </a:cubicBezTo>
                      <a:cubicBezTo>
                        <a:pt x="18172" y="11530"/>
                        <a:pt x="17896" y="11200"/>
                        <a:pt x="17799" y="11143"/>
                      </a:cubicBezTo>
                      <a:cubicBezTo>
                        <a:pt x="17967" y="10775"/>
                        <a:pt x="17329" y="10571"/>
                        <a:pt x="17149" y="10533"/>
                      </a:cubicBezTo>
                      <a:cubicBezTo>
                        <a:pt x="16689" y="10533"/>
                        <a:pt x="16796" y="10101"/>
                        <a:pt x="16546" y="9833"/>
                      </a:cubicBezTo>
                      <a:cubicBezTo>
                        <a:pt x="16590" y="9843"/>
                        <a:pt x="16633" y="9860"/>
                        <a:pt x="16674" y="9878"/>
                      </a:cubicBezTo>
                      <a:lnTo>
                        <a:pt x="16626" y="9776"/>
                      </a:lnTo>
                      <a:cubicBezTo>
                        <a:pt x="16769" y="9536"/>
                        <a:pt x="16634" y="9167"/>
                        <a:pt x="16725" y="8824"/>
                      </a:cubicBezTo>
                      <a:cubicBezTo>
                        <a:pt x="16306" y="8876"/>
                        <a:pt x="15803" y="8638"/>
                        <a:pt x="15397" y="8843"/>
                      </a:cubicBezTo>
                      <a:cubicBezTo>
                        <a:pt x="14990" y="9046"/>
                        <a:pt x="15218" y="9655"/>
                        <a:pt x="15490" y="9475"/>
                      </a:cubicBezTo>
                      <a:cubicBezTo>
                        <a:pt x="15446" y="9559"/>
                        <a:pt x="15400" y="9612"/>
                        <a:pt x="15302" y="9624"/>
                      </a:cubicBezTo>
                      <a:cubicBezTo>
                        <a:pt x="15527" y="10138"/>
                        <a:pt x="15043" y="10023"/>
                        <a:pt x="14840" y="9709"/>
                      </a:cubicBezTo>
                      <a:lnTo>
                        <a:pt x="14842" y="9700"/>
                      </a:lnTo>
                      <a:cubicBezTo>
                        <a:pt x="14833" y="9734"/>
                        <a:pt x="14822" y="9767"/>
                        <a:pt x="14810" y="9799"/>
                      </a:cubicBezTo>
                      <a:cubicBezTo>
                        <a:pt x="14723" y="9791"/>
                        <a:pt x="14635" y="9776"/>
                        <a:pt x="14548" y="9751"/>
                      </a:cubicBezTo>
                      <a:cubicBezTo>
                        <a:pt x="14418" y="9770"/>
                        <a:pt x="14357" y="9921"/>
                        <a:pt x="14366" y="10048"/>
                      </a:cubicBezTo>
                      <a:lnTo>
                        <a:pt x="14272" y="10101"/>
                      </a:lnTo>
                      <a:cubicBezTo>
                        <a:pt x="14229" y="10390"/>
                        <a:pt x="14291" y="10708"/>
                        <a:pt x="14374" y="10979"/>
                      </a:cubicBezTo>
                      <a:cubicBezTo>
                        <a:pt x="14374" y="10980"/>
                        <a:pt x="14706" y="11039"/>
                        <a:pt x="14271" y="10982"/>
                      </a:cubicBezTo>
                      <a:cubicBezTo>
                        <a:pt x="14155" y="10964"/>
                        <a:pt x="14030" y="11072"/>
                        <a:pt x="14168" y="11177"/>
                      </a:cubicBezTo>
                      <a:cubicBezTo>
                        <a:pt x="14151" y="11181"/>
                        <a:pt x="14133" y="11186"/>
                        <a:pt x="14115" y="11190"/>
                      </a:cubicBezTo>
                      <a:cubicBezTo>
                        <a:pt x="14118" y="11235"/>
                        <a:pt x="14112" y="11279"/>
                        <a:pt x="14095" y="11321"/>
                      </a:cubicBezTo>
                      <a:cubicBezTo>
                        <a:pt x="14319" y="11407"/>
                        <a:pt x="14597" y="11381"/>
                        <a:pt x="14839" y="11383"/>
                      </a:cubicBezTo>
                      <a:lnTo>
                        <a:pt x="14792" y="11431"/>
                      </a:lnTo>
                      <a:cubicBezTo>
                        <a:pt x="14873" y="11397"/>
                        <a:pt x="15020" y="11368"/>
                        <a:pt x="15097" y="11423"/>
                      </a:cubicBezTo>
                      <a:cubicBezTo>
                        <a:pt x="14771" y="11469"/>
                        <a:pt x="14345" y="11485"/>
                        <a:pt x="14023" y="11419"/>
                      </a:cubicBezTo>
                      <a:cubicBezTo>
                        <a:pt x="13755" y="11424"/>
                        <a:pt x="13655" y="11208"/>
                        <a:pt x="13442" y="11208"/>
                      </a:cubicBezTo>
                      <a:cubicBezTo>
                        <a:pt x="13013" y="11208"/>
                        <a:pt x="12497" y="11570"/>
                        <a:pt x="12077" y="11683"/>
                      </a:cubicBezTo>
                      <a:cubicBezTo>
                        <a:pt x="12021" y="11598"/>
                        <a:pt x="11938" y="11539"/>
                        <a:pt x="11850" y="11498"/>
                      </a:cubicBezTo>
                      <a:cubicBezTo>
                        <a:pt x="11906" y="11380"/>
                        <a:pt x="11866" y="11334"/>
                        <a:pt x="11769" y="11310"/>
                      </a:cubicBezTo>
                      <a:lnTo>
                        <a:pt x="11748" y="11359"/>
                      </a:lnTo>
                      <a:cubicBezTo>
                        <a:pt x="11689" y="11359"/>
                        <a:pt x="11635" y="11383"/>
                        <a:pt x="11585" y="11434"/>
                      </a:cubicBezTo>
                      <a:cubicBezTo>
                        <a:pt x="11468" y="11434"/>
                        <a:pt x="11068" y="11450"/>
                        <a:pt x="10966" y="11574"/>
                      </a:cubicBezTo>
                      <a:cubicBezTo>
                        <a:pt x="11003" y="11493"/>
                        <a:pt x="11068" y="11431"/>
                        <a:pt x="11053" y="11329"/>
                      </a:cubicBezTo>
                      <a:cubicBezTo>
                        <a:pt x="11360" y="11511"/>
                        <a:pt x="11587" y="10834"/>
                        <a:pt x="11473" y="10674"/>
                      </a:cubicBezTo>
                      <a:cubicBezTo>
                        <a:pt x="11548" y="11455"/>
                        <a:pt x="12215" y="10595"/>
                        <a:pt x="12459" y="10590"/>
                      </a:cubicBezTo>
                      <a:cubicBezTo>
                        <a:pt x="12794" y="10584"/>
                        <a:pt x="12838" y="10062"/>
                        <a:pt x="12863" y="9783"/>
                      </a:cubicBezTo>
                      <a:cubicBezTo>
                        <a:pt x="12881" y="9580"/>
                        <a:pt x="13458" y="9031"/>
                        <a:pt x="13427" y="8990"/>
                      </a:cubicBezTo>
                      <a:cubicBezTo>
                        <a:pt x="13815" y="8727"/>
                        <a:pt x="12477" y="8225"/>
                        <a:pt x="13133" y="7551"/>
                      </a:cubicBezTo>
                      <a:cubicBezTo>
                        <a:pt x="13342" y="7340"/>
                        <a:pt x="13527" y="7230"/>
                        <a:pt x="13796" y="7110"/>
                      </a:cubicBezTo>
                      <a:cubicBezTo>
                        <a:pt x="13875" y="7074"/>
                        <a:pt x="14210" y="6821"/>
                        <a:pt x="14230" y="6703"/>
                      </a:cubicBezTo>
                      <a:cubicBezTo>
                        <a:pt x="14239" y="6653"/>
                        <a:pt x="14134" y="6487"/>
                        <a:pt x="14081" y="6528"/>
                      </a:cubicBezTo>
                      <a:cubicBezTo>
                        <a:pt x="14339" y="5989"/>
                        <a:pt x="15221" y="5978"/>
                        <a:pt x="15459" y="6484"/>
                      </a:cubicBezTo>
                      <a:cubicBezTo>
                        <a:pt x="15284" y="6479"/>
                        <a:pt x="14555" y="7035"/>
                        <a:pt x="14534" y="7238"/>
                      </a:cubicBezTo>
                      <a:cubicBezTo>
                        <a:pt x="14055" y="7196"/>
                        <a:pt x="14378" y="8563"/>
                        <a:pt x="14576" y="8615"/>
                      </a:cubicBezTo>
                      <a:cubicBezTo>
                        <a:pt x="14918" y="8705"/>
                        <a:pt x="14912" y="8954"/>
                        <a:pt x="15299" y="8832"/>
                      </a:cubicBezTo>
                      <a:cubicBezTo>
                        <a:pt x="16051" y="8597"/>
                        <a:pt x="16518" y="8623"/>
                        <a:pt x="17126" y="8089"/>
                      </a:cubicBezTo>
                      <a:cubicBezTo>
                        <a:pt x="17989" y="7332"/>
                        <a:pt x="17131" y="7189"/>
                        <a:pt x="16960" y="6564"/>
                      </a:cubicBezTo>
                      <a:cubicBezTo>
                        <a:pt x="16891" y="6310"/>
                        <a:pt x="16962" y="6056"/>
                        <a:pt x="16770" y="5802"/>
                      </a:cubicBezTo>
                      <a:cubicBezTo>
                        <a:pt x="16593" y="5570"/>
                        <a:pt x="16691" y="5715"/>
                        <a:pt x="16751" y="5394"/>
                      </a:cubicBezTo>
                      <a:cubicBezTo>
                        <a:pt x="16807" y="5092"/>
                        <a:pt x="16443" y="5099"/>
                        <a:pt x="16319" y="4939"/>
                      </a:cubicBezTo>
                      <a:cubicBezTo>
                        <a:pt x="16366" y="4885"/>
                        <a:pt x="16402" y="4805"/>
                        <a:pt x="16433" y="4739"/>
                      </a:cubicBezTo>
                      <a:cubicBezTo>
                        <a:pt x="16397" y="4728"/>
                        <a:pt x="16370" y="4705"/>
                        <a:pt x="16352" y="4670"/>
                      </a:cubicBezTo>
                      <a:cubicBezTo>
                        <a:pt x="16486" y="4552"/>
                        <a:pt x="16817" y="4457"/>
                        <a:pt x="16817" y="4297"/>
                      </a:cubicBezTo>
                      <a:lnTo>
                        <a:pt x="16777" y="4292"/>
                      </a:lnTo>
                      <a:lnTo>
                        <a:pt x="16781" y="4239"/>
                      </a:lnTo>
                      <a:cubicBezTo>
                        <a:pt x="16681" y="4213"/>
                        <a:pt x="16582" y="4186"/>
                        <a:pt x="16483" y="4156"/>
                      </a:cubicBezTo>
                      <a:cubicBezTo>
                        <a:pt x="16600" y="4125"/>
                        <a:pt x="16712" y="4098"/>
                        <a:pt x="16819" y="4044"/>
                      </a:cubicBezTo>
                      <a:lnTo>
                        <a:pt x="16812" y="4008"/>
                      </a:lnTo>
                      <a:cubicBezTo>
                        <a:pt x="16788" y="3879"/>
                        <a:pt x="16102" y="3767"/>
                        <a:pt x="16024" y="3831"/>
                      </a:cubicBezTo>
                      <a:cubicBezTo>
                        <a:pt x="16035" y="3485"/>
                        <a:pt x="15559" y="3828"/>
                        <a:pt x="15481" y="3933"/>
                      </a:cubicBezTo>
                      <a:cubicBezTo>
                        <a:pt x="15481" y="3810"/>
                        <a:pt x="15465" y="3728"/>
                        <a:pt x="15353" y="3712"/>
                      </a:cubicBezTo>
                      <a:cubicBezTo>
                        <a:pt x="15350" y="3712"/>
                        <a:pt x="15455" y="3766"/>
                        <a:pt x="15313" y="3766"/>
                      </a:cubicBezTo>
                      <a:lnTo>
                        <a:pt x="15313" y="3708"/>
                      </a:lnTo>
                      <a:cubicBezTo>
                        <a:pt x="14920" y="3686"/>
                        <a:pt x="14462" y="3793"/>
                        <a:pt x="14080" y="3879"/>
                      </a:cubicBezTo>
                      <a:lnTo>
                        <a:pt x="14055" y="3979"/>
                      </a:lnTo>
                      <a:cubicBezTo>
                        <a:pt x="14083" y="3996"/>
                        <a:pt x="14112" y="4012"/>
                        <a:pt x="14141" y="4027"/>
                      </a:cubicBezTo>
                      <a:cubicBezTo>
                        <a:pt x="14126" y="4044"/>
                        <a:pt x="13707" y="4059"/>
                        <a:pt x="13848" y="4178"/>
                      </a:cubicBezTo>
                      <a:cubicBezTo>
                        <a:pt x="13839" y="4188"/>
                        <a:pt x="13730" y="4250"/>
                        <a:pt x="13705" y="4250"/>
                      </a:cubicBezTo>
                      <a:cubicBezTo>
                        <a:pt x="13546" y="4221"/>
                        <a:pt x="13373" y="4049"/>
                        <a:pt x="13215" y="4159"/>
                      </a:cubicBezTo>
                      <a:cubicBezTo>
                        <a:pt x="13149" y="4204"/>
                        <a:pt x="12175" y="4604"/>
                        <a:pt x="12746" y="4666"/>
                      </a:cubicBezTo>
                      <a:cubicBezTo>
                        <a:pt x="12622" y="4865"/>
                        <a:pt x="12457" y="4653"/>
                        <a:pt x="12460" y="4524"/>
                      </a:cubicBezTo>
                      <a:cubicBezTo>
                        <a:pt x="12221" y="4504"/>
                        <a:pt x="11580" y="4848"/>
                        <a:pt x="11551" y="5086"/>
                      </a:cubicBezTo>
                      <a:cubicBezTo>
                        <a:pt x="11780" y="5070"/>
                        <a:pt x="12010" y="5019"/>
                        <a:pt x="12238" y="4987"/>
                      </a:cubicBezTo>
                      <a:cubicBezTo>
                        <a:pt x="11896" y="5054"/>
                        <a:pt x="11014" y="6216"/>
                        <a:pt x="10964" y="6583"/>
                      </a:cubicBezTo>
                      <a:cubicBezTo>
                        <a:pt x="10736" y="6624"/>
                        <a:pt x="10558" y="6970"/>
                        <a:pt x="10381" y="6977"/>
                      </a:cubicBezTo>
                      <a:cubicBezTo>
                        <a:pt x="10180" y="6977"/>
                        <a:pt x="10128" y="6767"/>
                        <a:pt x="10029" y="7058"/>
                      </a:cubicBezTo>
                      <a:cubicBezTo>
                        <a:pt x="9982" y="7191"/>
                        <a:pt x="9499" y="7414"/>
                        <a:pt x="9402" y="7408"/>
                      </a:cubicBezTo>
                      <a:cubicBezTo>
                        <a:pt x="9414" y="7463"/>
                        <a:pt x="9398" y="7484"/>
                        <a:pt x="9354" y="7470"/>
                      </a:cubicBezTo>
                      <a:cubicBezTo>
                        <a:pt x="9353" y="7486"/>
                        <a:pt x="9333" y="7546"/>
                        <a:pt x="9329" y="7554"/>
                      </a:cubicBezTo>
                      <a:cubicBezTo>
                        <a:pt x="9181" y="7675"/>
                        <a:pt x="8893" y="7604"/>
                        <a:pt x="8949" y="7955"/>
                      </a:cubicBezTo>
                      <a:cubicBezTo>
                        <a:pt x="8986" y="8192"/>
                        <a:pt x="8876" y="8784"/>
                        <a:pt x="8991" y="8987"/>
                      </a:cubicBezTo>
                      <a:cubicBezTo>
                        <a:pt x="9205" y="9365"/>
                        <a:pt x="9340" y="9782"/>
                        <a:pt x="9892" y="9648"/>
                      </a:cubicBezTo>
                      <a:cubicBezTo>
                        <a:pt x="10114" y="9595"/>
                        <a:pt x="10749" y="9192"/>
                        <a:pt x="10777" y="8955"/>
                      </a:cubicBezTo>
                      <a:cubicBezTo>
                        <a:pt x="10817" y="9053"/>
                        <a:pt x="10800" y="9070"/>
                        <a:pt x="10918" y="9140"/>
                      </a:cubicBezTo>
                      <a:cubicBezTo>
                        <a:pt x="10889" y="9162"/>
                        <a:pt x="10862" y="9182"/>
                        <a:pt x="10829" y="9197"/>
                      </a:cubicBezTo>
                      <a:cubicBezTo>
                        <a:pt x="11004" y="9640"/>
                        <a:pt x="11181" y="10022"/>
                        <a:pt x="11497" y="10369"/>
                      </a:cubicBezTo>
                      <a:cubicBezTo>
                        <a:pt x="11390" y="10425"/>
                        <a:pt x="11363" y="10548"/>
                        <a:pt x="11450" y="10649"/>
                      </a:cubicBezTo>
                      <a:cubicBezTo>
                        <a:pt x="11391" y="10614"/>
                        <a:pt x="11149" y="10769"/>
                        <a:pt x="11098" y="10800"/>
                      </a:cubicBezTo>
                      <a:cubicBezTo>
                        <a:pt x="10812" y="10969"/>
                        <a:pt x="11257" y="11023"/>
                        <a:pt x="11209" y="11174"/>
                      </a:cubicBezTo>
                      <a:cubicBezTo>
                        <a:pt x="11154" y="11353"/>
                        <a:pt x="10994" y="11044"/>
                        <a:pt x="11012" y="11359"/>
                      </a:cubicBezTo>
                      <a:cubicBezTo>
                        <a:pt x="10937" y="11384"/>
                        <a:pt x="10752" y="11439"/>
                        <a:pt x="10683" y="11373"/>
                      </a:cubicBezTo>
                      <a:cubicBezTo>
                        <a:pt x="10699" y="11309"/>
                        <a:pt x="10743" y="11117"/>
                        <a:pt x="10714" y="11059"/>
                      </a:cubicBezTo>
                      <a:cubicBezTo>
                        <a:pt x="10772" y="11086"/>
                        <a:pt x="10965" y="11220"/>
                        <a:pt x="10955" y="11230"/>
                      </a:cubicBezTo>
                      <a:cubicBezTo>
                        <a:pt x="11264" y="10919"/>
                        <a:pt x="10514" y="10683"/>
                        <a:pt x="10674" y="11018"/>
                      </a:cubicBezTo>
                      <a:cubicBezTo>
                        <a:pt x="10644" y="11008"/>
                        <a:pt x="10613" y="11003"/>
                        <a:pt x="10583" y="11002"/>
                      </a:cubicBezTo>
                      <a:cubicBezTo>
                        <a:pt x="10613" y="10960"/>
                        <a:pt x="10785" y="10573"/>
                        <a:pt x="10785" y="10566"/>
                      </a:cubicBezTo>
                      <a:cubicBezTo>
                        <a:pt x="10800" y="10576"/>
                        <a:pt x="10821" y="10590"/>
                        <a:pt x="10853" y="10592"/>
                      </a:cubicBezTo>
                      <a:cubicBezTo>
                        <a:pt x="10863" y="10592"/>
                        <a:pt x="10848" y="9927"/>
                        <a:pt x="10934" y="9698"/>
                      </a:cubicBezTo>
                      <a:cubicBezTo>
                        <a:pt x="10675" y="9764"/>
                        <a:pt x="10420" y="9916"/>
                        <a:pt x="10181" y="10042"/>
                      </a:cubicBezTo>
                      <a:cubicBezTo>
                        <a:pt x="9963" y="10157"/>
                        <a:pt x="9886" y="10826"/>
                        <a:pt x="10149" y="10909"/>
                      </a:cubicBezTo>
                      <a:cubicBezTo>
                        <a:pt x="10138" y="10964"/>
                        <a:pt x="10090" y="11008"/>
                        <a:pt x="10090" y="11067"/>
                      </a:cubicBezTo>
                      <a:cubicBezTo>
                        <a:pt x="10053" y="11050"/>
                        <a:pt x="10016" y="11033"/>
                        <a:pt x="9978" y="11019"/>
                      </a:cubicBezTo>
                      <a:cubicBezTo>
                        <a:pt x="10028" y="11079"/>
                        <a:pt x="10066" y="11359"/>
                        <a:pt x="10163" y="11359"/>
                      </a:cubicBezTo>
                      <a:cubicBezTo>
                        <a:pt x="10073" y="11359"/>
                        <a:pt x="10093" y="11378"/>
                        <a:pt x="10048" y="11394"/>
                      </a:cubicBezTo>
                      <a:cubicBezTo>
                        <a:pt x="10043" y="11379"/>
                        <a:pt x="10156" y="11600"/>
                        <a:pt x="10151" y="11616"/>
                      </a:cubicBezTo>
                      <a:cubicBezTo>
                        <a:pt x="10064" y="11619"/>
                        <a:pt x="9974" y="11681"/>
                        <a:pt x="10004" y="11789"/>
                      </a:cubicBezTo>
                      <a:cubicBezTo>
                        <a:pt x="9806" y="11773"/>
                        <a:pt x="8782" y="11721"/>
                        <a:pt x="9003" y="12226"/>
                      </a:cubicBezTo>
                      <a:cubicBezTo>
                        <a:pt x="8695" y="11907"/>
                        <a:pt x="8967" y="11872"/>
                        <a:pt x="8720" y="12293"/>
                      </a:cubicBezTo>
                      <a:cubicBezTo>
                        <a:pt x="8561" y="12563"/>
                        <a:pt x="8330" y="12770"/>
                        <a:pt x="8088" y="12915"/>
                      </a:cubicBezTo>
                      <a:lnTo>
                        <a:pt x="8082" y="12908"/>
                      </a:lnTo>
                      <a:cubicBezTo>
                        <a:pt x="7634" y="12869"/>
                        <a:pt x="7779" y="13179"/>
                        <a:pt x="7606" y="13396"/>
                      </a:cubicBezTo>
                      <a:cubicBezTo>
                        <a:pt x="7588" y="13419"/>
                        <a:pt x="7002" y="13803"/>
                        <a:pt x="7051" y="13801"/>
                      </a:cubicBezTo>
                      <a:cubicBezTo>
                        <a:pt x="6841" y="13801"/>
                        <a:pt x="6602" y="13612"/>
                        <a:pt x="6400" y="13559"/>
                      </a:cubicBezTo>
                      <a:cubicBezTo>
                        <a:pt x="6489" y="14164"/>
                        <a:pt x="6519" y="13881"/>
                        <a:pt x="6154" y="14145"/>
                      </a:cubicBezTo>
                      <a:cubicBezTo>
                        <a:pt x="5934" y="14026"/>
                        <a:pt x="5898" y="14077"/>
                        <a:pt x="5673" y="14077"/>
                      </a:cubicBezTo>
                      <a:cubicBezTo>
                        <a:pt x="5381" y="14162"/>
                        <a:pt x="5116" y="14590"/>
                        <a:pt x="5629" y="14617"/>
                      </a:cubicBezTo>
                      <a:cubicBezTo>
                        <a:pt x="5897" y="14802"/>
                        <a:pt x="6092" y="14655"/>
                        <a:pt x="6255" y="15020"/>
                      </a:cubicBezTo>
                      <a:cubicBezTo>
                        <a:pt x="6320" y="15168"/>
                        <a:pt x="6390" y="15262"/>
                        <a:pt x="6508" y="15350"/>
                      </a:cubicBezTo>
                      <a:cubicBezTo>
                        <a:pt x="6728" y="15390"/>
                        <a:pt x="6465" y="16646"/>
                        <a:pt x="6350" y="16730"/>
                      </a:cubicBezTo>
                      <a:cubicBezTo>
                        <a:pt x="6365" y="16739"/>
                        <a:pt x="5826" y="16663"/>
                        <a:pt x="5785" y="16667"/>
                      </a:cubicBezTo>
                      <a:cubicBezTo>
                        <a:pt x="5650" y="16689"/>
                        <a:pt x="5391" y="16822"/>
                        <a:pt x="5281" y="16822"/>
                      </a:cubicBezTo>
                      <a:cubicBezTo>
                        <a:pt x="5108" y="16822"/>
                        <a:pt x="3913" y="16170"/>
                        <a:pt x="3821" y="16687"/>
                      </a:cubicBezTo>
                      <a:cubicBezTo>
                        <a:pt x="3737" y="16815"/>
                        <a:pt x="3377" y="16828"/>
                        <a:pt x="3449" y="17021"/>
                      </a:cubicBezTo>
                      <a:cubicBezTo>
                        <a:pt x="3530" y="17238"/>
                        <a:pt x="3616" y="17337"/>
                        <a:pt x="3535" y="17599"/>
                      </a:cubicBezTo>
                      <a:cubicBezTo>
                        <a:pt x="3600" y="17542"/>
                        <a:pt x="3710" y="17444"/>
                        <a:pt x="3784" y="17425"/>
                      </a:cubicBezTo>
                      <a:cubicBezTo>
                        <a:pt x="3784" y="17438"/>
                        <a:pt x="3787" y="17450"/>
                        <a:pt x="3789" y="17462"/>
                      </a:cubicBezTo>
                      <a:cubicBezTo>
                        <a:pt x="3726" y="17490"/>
                        <a:pt x="3651" y="17551"/>
                        <a:pt x="3593" y="17601"/>
                      </a:cubicBezTo>
                      <a:cubicBezTo>
                        <a:pt x="3653" y="18066"/>
                        <a:pt x="3066" y="19278"/>
                        <a:pt x="3496" y="19389"/>
                      </a:cubicBezTo>
                      <a:cubicBezTo>
                        <a:pt x="3578" y="19503"/>
                        <a:pt x="3431" y="20005"/>
                        <a:pt x="3411" y="20118"/>
                      </a:cubicBezTo>
                      <a:cubicBezTo>
                        <a:pt x="3635" y="20121"/>
                        <a:pt x="3877" y="20136"/>
                        <a:pt x="4087" y="20055"/>
                      </a:cubicBezTo>
                      <a:cubicBezTo>
                        <a:pt x="4100" y="20019"/>
                        <a:pt x="4106" y="19981"/>
                        <a:pt x="4104" y="19942"/>
                      </a:cubicBezTo>
                      <a:cubicBezTo>
                        <a:pt x="4297" y="19997"/>
                        <a:pt x="4530" y="20799"/>
                        <a:pt x="4764" y="20513"/>
                      </a:cubicBezTo>
                      <a:cubicBezTo>
                        <a:pt x="4977" y="20254"/>
                        <a:pt x="5179" y="20132"/>
                        <a:pt x="5537" y="20162"/>
                      </a:cubicBezTo>
                      <a:cubicBezTo>
                        <a:pt x="5614" y="20159"/>
                        <a:pt x="5904" y="20198"/>
                        <a:pt x="5920" y="20206"/>
                      </a:cubicBezTo>
                      <a:cubicBezTo>
                        <a:pt x="6029" y="20263"/>
                        <a:pt x="6288" y="19747"/>
                        <a:pt x="6500" y="19720"/>
                      </a:cubicBezTo>
                      <a:cubicBezTo>
                        <a:pt x="6516" y="19542"/>
                        <a:pt x="6994" y="19064"/>
                        <a:pt x="6943" y="19014"/>
                      </a:cubicBezTo>
                      <a:cubicBezTo>
                        <a:pt x="6523" y="18603"/>
                        <a:pt x="7185" y="18457"/>
                        <a:pt x="7212" y="18069"/>
                      </a:cubicBezTo>
                      <a:cubicBezTo>
                        <a:pt x="7226" y="17872"/>
                        <a:pt x="8104" y="17676"/>
                        <a:pt x="8191" y="17252"/>
                      </a:cubicBezTo>
                      <a:cubicBezTo>
                        <a:pt x="7967" y="16762"/>
                        <a:pt x="8592" y="16828"/>
                        <a:pt x="8806" y="16828"/>
                      </a:cubicBezTo>
                      <a:cubicBezTo>
                        <a:pt x="9295" y="16828"/>
                        <a:pt x="9284" y="17028"/>
                        <a:pt x="9719" y="16681"/>
                      </a:cubicBezTo>
                      <a:cubicBezTo>
                        <a:pt x="10053" y="16798"/>
                        <a:pt x="10062" y="16395"/>
                        <a:pt x="10290" y="16395"/>
                      </a:cubicBezTo>
                      <a:cubicBezTo>
                        <a:pt x="10831" y="16420"/>
                        <a:pt x="10690" y="16988"/>
                        <a:pt x="11024" y="17234"/>
                      </a:cubicBezTo>
                      <a:cubicBezTo>
                        <a:pt x="11260" y="17408"/>
                        <a:pt x="11458" y="17785"/>
                        <a:pt x="11701" y="17900"/>
                      </a:cubicBezTo>
                      <a:cubicBezTo>
                        <a:pt x="11758" y="17927"/>
                        <a:pt x="12171" y="18115"/>
                        <a:pt x="12175" y="18125"/>
                      </a:cubicBezTo>
                      <a:cubicBezTo>
                        <a:pt x="12200" y="18189"/>
                        <a:pt x="12697" y="18605"/>
                        <a:pt x="12766" y="18619"/>
                      </a:cubicBezTo>
                      <a:cubicBezTo>
                        <a:pt x="12961" y="18658"/>
                        <a:pt x="13173" y="19418"/>
                        <a:pt x="12855" y="19436"/>
                      </a:cubicBezTo>
                      <a:cubicBezTo>
                        <a:pt x="12711" y="19427"/>
                        <a:pt x="12614" y="19631"/>
                        <a:pt x="12536" y="19631"/>
                      </a:cubicBezTo>
                      <a:cubicBezTo>
                        <a:pt x="12338" y="19631"/>
                        <a:pt x="11750" y="19355"/>
                        <a:pt x="11649" y="19598"/>
                      </a:cubicBezTo>
                      <a:cubicBezTo>
                        <a:pt x="11548" y="19838"/>
                        <a:pt x="12500" y="20365"/>
                        <a:pt x="12643" y="20365"/>
                      </a:cubicBezTo>
                      <a:cubicBezTo>
                        <a:pt x="12872" y="20365"/>
                        <a:pt x="12768" y="19773"/>
                        <a:pt x="12861" y="19652"/>
                      </a:cubicBezTo>
                      <a:cubicBezTo>
                        <a:pt x="12937" y="19784"/>
                        <a:pt x="13907" y="18987"/>
                        <a:pt x="13268" y="18723"/>
                      </a:cubicBezTo>
                      <a:cubicBezTo>
                        <a:pt x="13262" y="18582"/>
                        <a:pt x="13314" y="18477"/>
                        <a:pt x="13424" y="18409"/>
                      </a:cubicBezTo>
                      <a:cubicBezTo>
                        <a:pt x="13567" y="18409"/>
                        <a:pt x="13727" y="18623"/>
                        <a:pt x="13787" y="18743"/>
                      </a:cubicBezTo>
                      <a:cubicBezTo>
                        <a:pt x="14586" y="18482"/>
                        <a:pt x="13011" y="17868"/>
                        <a:pt x="13024" y="17811"/>
                      </a:cubicBezTo>
                      <a:cubicBezTo>
                        <a:pt x="13147" y="17540"/>
                        <a:pt x="12981" y="17586"/>
                        <a:pt x="12787" y="17586"/>
                      </a:cubicBezTo>
                      <a:cubicBezTo>
                        <a:pt x="12361" y="17586"/>
                        <a:pt x="12347" y="17113"/>
                        <a:pt x="12152" y="16852"/>
                      </a:cubicBezTo>
                      <a:cubicBezTo>
                        <a:pt x="11986" y="16631"/>
                        <a:pt x="11693" y="16567"/>
                        <a:pt x="11625" y="16266"/>
                      </a:cubicBezTo>
                      <a:cubicBezTo>
                        <a:pt x="11495" y="15947"/>
                        <a:pt x="11716" y="15939"/>
                        <a:pt x="11865" y="15798"/>
                      </a:cubicBezTo>
                      <a:cubicBezTo>
                        <a:pt x="11841" y="15934"/>
                        <a:pt x="11936" y="16125"/>
                        <a:pt x="12008" y="16225"/>
                      </a:cubicBezTo>
                      <a:cubicBezTo>
                        <a:pt x="12087" y="16161"/>
                        <a:pt x="12165" y="16158"/>
                        <a:pt x="12238" y="16230"/>
                      </a:cubicBezTo>
                      <a:cubicBezTo>
                        <a:pt x="12254" y="16203"/>
                        <a:pt x="12301" y="16084"/>
                        <a:pt x="12329" y="16084"/>
                      </a:cubicBezTo>
                      <a:cubicBezTo>
                        <a:pt x="12326" y="16084"/>
                        <a:pt x="12736" y="16816"/>
                        <a:pt x="12978" y="16874"/>
                      </a:cubicBezTo>
                      <a:cubicBezTo>
                        <a:pt x="13227" y="16935"/>
                        <a:pt x="13439" y="17177"/>
                        <a:pt x="13668" y="17310"/>
                      </a:cubicBezTo>
                      <a:lnTo>
                        <a:pt x="13669" y="17307"/>
                      </a:lnTo>
                      <a:cubicBezTo>
                        <a:pt x="13733" y="17355"/>
                        <a:pt x="13798" y="17401"/>
                        <a:pt x="13864" y="17445"/>
                      </a:cubicBezTo>
                      <a:cubicBezTo>
                        <a:pt x="13864" y="17445"/>
                        <a:pt x="13884" y="17398"/>
                        <a:pt x="13900" y="17364"/>
                      </a:cubicBezTo>
                      <a:cubicBezTo>
                        <a:pt x="13996" y="17452"/>
                        <a:pt x="14062" y="17548"/>
                        <a:pt x="14179" y="17579"/>
                      </a:cubicBezTo>
                      <a:cubicBezTo>
                        <a:pt x="14188" y="18042"/>
                        <a:pt x="14082" y="18142"/>
                        <a:pt x="14348" y="18508"/>
                      </a:cubicBezTo>
                      <a:cubicBezTo>
                        <a:pt x="14118" y="18572"/>
                        <a:pt x="14350" y="18860"/>
                        <a:pt x="14440" y="18766"/>
                      </a:cubicBezTo>
                      <a:cubicBezTo>
                        <a:pt x="14548" y="18913"/>
                        <a:pt x="14606" y="19070"/>
                        <a:pt x="14601" y="19267"/>
                      </a:cubicBezTo>
                      <a:cubicBezTo>
                        <a:pt x="14744" y="19281"/>
                        <a:pt x="14884" y="19339"/>
                        <a:pt x="15005" y="19427"/>
                      </a:cubicBezTo>
                      <a:cubicBezTo>
                        <a:pt x="14917" y="19488"/>
                        <a:pt x="14848" y="19566"/>
                        <a:pt x="14799" y="19661"/>
                      </a:cubicBezTo>
                      <a:cubicBezTo>
                        <a:pt x="15088" y="19884"/>
                        <a:pt x="14876" y="20093"/>
                        <a:pt x="15189" y="20301"/>
                      </a:cubicBezTo>
                      <a:cubicBezTo>
                        <a:pt x="15191" y="20250"/>
                        <a:pt x="15226" y="20114"/>
                        <a:pt x="15288" y="20127"/>
                      </a:cubicBezTo>
                      <a:cubicBezTo>
                        <a:pt x="15355" y="20187"/>
                        <a:pt x="15355" y="20379"/>
                        <a:pt x="15421" y="20470"/>
                      </a:cubicBezTo>
                      <a:cubicBezTo>
                        <a:pt x="15434" y="20425"/>
                        <a:pt x="15471" y="20268"/>
                        <a:pt x="15516" y="20268"/>
                      </a:cubicBezTo>
                      <a:cubicBezTo>
                        <a:pt x="15547" y="20268"/>
                        <a:pt x="15717" y="20454"/>
                        <a:pt x="15743" y="20497"/>
                      </a:cubicBezTo>
                      <a:cubicBezTo>
                        <a:pt x="15738" y="20305"/>
                        <a:pt x="15706" y="20091"/>
                        <a:pt x="15617" y="19924"/>
                      </a:cubicBezTo>
                      <a:cubicBezTo>
                        <a:pt x="15719" y="19942"/>
                        <a:pt x="15823" y="19903"/>
                        <a:pt x="15832" y="19775"/>
                      </a:cubicBezTo>
                      <a:cubicBezTo>
                        <a:pt x="15922" y="19798"/>
                        <a:pt x="16115" y="19795"/>
                        <a:pt x="16041" y="19632"/>
                      </a:cubicBezTo>
                      <a:cubicBezTo>
                        <a:pt x="16106" y="19623"/>
                        <a:pt x="16168" y="19588"/>
                        <a:pt x="16210" y="19533"/>
                      </a:cubicBezTo>
                      <a:cubicBezTo>
                        <a:pt x="16138" y="19390"/>
                        <a:pt x="15206" y="18490"/>
                        <a:pt x="15434" y="18346"/>
                      </a:cubicBezTo>
                      <a:cubicBezTo>
                        <a:pt x="15434" y="18538"/>
                        <a:pt x="16064" y="18478"/>
                        <a:pt x="15848" y="18241"/>
                      </a:cubicBezTo>
                      <a:cubicBezTo>
                        <a:pt x="16147" y="18267"/>
                        <a:pt x="16258" y="18137"/>
                        <a:pt x="16617" y="18242"/>
                      </a:cubicBezTo>
                      <a:cubicBezTo>
                        <a:pt x="16734" y="18192"/>
                        <a:pt x="16850" y="18068"/>
                        <a:pt x="16906" y="17901"/>
                      </a:cubicBezTo>
                      <a:cubicBezTo>
                        <a:pt x="16903" y="17828"/>
                        <a:pt x="16902" y="17625"/>
                        <a:pt x="16866" y="17758"/>
                      </a:cubicBezTo>
                      <a:cubicBezTo>
                        <a:pt x="16932" y="17767"/>
                        <a:pt x="16992" y="17749"/>
                        <a:pt x="17046" y="17705"/>
                      </a:cubicBezTo>
                      <a:lnTo>
                        <a:pt x="16983" y="17599"/>
                      </a:lnTo>
                      <a:cubicBezTo>
                        <a:pt x="17041" y="17536"/>
                        <a:pt x="17165" y="17507"/>
                        <a:pt x="17236" y="17493"/>
                      </a:cubicBezTo>
                      <a:cubicBezTo>
                        <a:pt x="17318" y="17587"/>
                        <a:pt x="17416" y="17601"/>
                        <a:pt x="17530" y="17550"/>
                      </a:cubicBezTo>
                      <a:cubicBezTo>
                        <a:pt x="17577" y="17423"/>
                        <a:pt x="17512" y="17280"/>
                        <a:pt x="17384" y="17221"/>
                      </a:cubicBezTo>
                      <a:cubicBezTo>
                        <a:pt x="17687" y="16967"/>
                        <a:pt x="17565" y="16430"/>
                        <a:pt x="17781" y="16125"/>
                      </a:cubicBezTo>
                      <a:cubicBezTo>
                        <a:pt x="17837" y="16046"/>
                        <a:pt x="18329" y="15957"/>
                        <a:pt x="17971" y="15701"/>
                      </a:cubicBezTo>
                      <a:cubicBezTo>
                        <a:pt x="18121" y="15585"/>
                        <a:pt x="18165" y="15400"/>
                        <a:pt x="18293" y="15287"/>
                      </a:cubicBezTo>
                      <a:cubicBezTo>
                        <a:pt x="18372" y="15279"/>
                        <a:pt x="18564" y="15290"/>
                        <a:pt x="18635" y="15243"/>
                      </a:cubicBezTo>
                      <a:cubicBezTo>
                        <a:pt x="18639" y="15249"/>
                        <a:pt x="18650" y="15264"/>
                        <a:pt x="18652" y="15266"/>
                      </a:cubicBezTo>
                      <a:cubicBezTo>
                        <a:pt x="18287" y="15517"/>
                        <a:pt x="19128" y="15507"/>
                        <a:pt x="19226" y="15549"/>
                      </a:cubicBezTo>
                      <a:cubicBezTo>
                        <a:pt x="19228" y="15542"/>
                        <a:pt x="18587" y="15928"/>
                        <a:pt x="18950" y="15928"/>
                      </a:cubicBezTo>
                      <a:cubicBezTo>
                        <a:pt x="19011" y="15928"/>
                        <a:pt x="19283" y="15953"/>
                        <a:pt x="19298" y="16033"/>
                      </a:cubicBezTo>
                      <a:cubicBezTo>
                        <a:pt x="19302" y="16103"/>
                        <a:pt x="19240" y="16207"/>
                        <a:pt x="19205" y="16258"/>
                      </a:cubicBezTo>
                      <a:cubicBezTo>
                        <a:pt x="19386" y="16473"/>
                        <a:pt x="20060" y="16208"/>
                        <a:pt x="20085" y="16168"/>
                      </a:cubicBezTo>
                      <a:cubicBezTo>
                        <a:pt x="20101" y="16142"/>
                        <a:pt x="20747" y="15587"/>
                        <a:pt x="20176" y="15813"/>
                      </a:cubicBezTo>
                      <a:cubicBezTo>
                        <a:pt x="19948" y="15902"/>
                        <a:pt x="19869" y="15644"/>
                        <a:pt x="19761" y="15477"/>
                      </a:cubicBezTo>
                      <a:cubicBezTo>
                        <a:pt x="19950" y="15446"/>
                        <a:pt x="20140" y="15270"/>
                        <a:pt x="20317" y="15219"/>
                      </a:cubicBezTo>
                      <a:cubicBezTo>
                        <a:pt x="20455" y="15239"/>
                        <a:pt x="21096" y="15033"/>
                        <a:pt x="20948" y="14830"/>
                      </a:cubicBezTo>
                      <a:cubicBezTo>
                        <a:pt x="21018" y="14787"/>
                        <a:pt x="21111" y="14689"/>
                        <a:pt x="21196" y="14689"/>
                      </a:cubicBezTo>
                      <a:cubicBezTo>
                        <a:pt x="21540" y="14453"/>
                        <a:pt x="21283" y="14523"/>
                        <a:pt x="21399" y="14198"/>
                      </a:cubicBezTo>
                      <a:cubicBezTo>
                        <a:pt x="21401" y="14194"/>
                        <a:pt x="21392" y="14218"/>
                        <a:pt x="21399" y="14198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>
                    <a:defRPr>
                      <a:solidFill>
                        <a:srgbClr val="333333"/>
                      </a:solidFill>
                    </a:defRPr>
                  </a:pPr>
                  <a:endParaRPr sz="1350"/>
                </a:p>
              </p:txBody>
            </p:sp>
            <p:sp>
              <p:nvSpPr>
                <p:cNvPr id="20" name="Shape 24">
                  <a:extLst>
                    <a:ext uri="{FF2B5EF4-FFF2-40B4-BE49-F238E27FC236}">
                      <a16:creationId xmlns:a16="http://schemas.microsoft.com/office/drawing/2014/main" id="{688F4D69-A48C-EB68-D357-42F26738EF1F}"/>
                    </a:ext>
                  </a:extLst>
                </p:cNvPr>
                <p:cNvSpPr/>
                <p:nvPr/>
              </p:nvSpPr>
              <p:spPr>
                <a:xfrm>
                  <a:off x="4471443" y="1709020"/>
                  <a:ext cx="2579060" cy="30455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94" h="21436" extrusionOk="0">
                      <a:moveTo>
                        <a:pt x="21150" y="15574"/>
                      </a:moveTo>
                      <a:cubicBezTo>
                        <a:pt x="21261" y="15717"/>
                        <a:pt x="21093" y="15952"/>
                        <a:pt x="20924" y="15784"/>
                      </a:cubicBezTo>
                      <a:cubicBezTo>
                        <a:pt x="20982" y="16021"/>
                        <a:pt x="20891" y="16384"/>
                        <a:pt x="20777" y="16596"/>
                      </a:cubicBezTo>
                      <a:cubicBezTo>
                        <a:pt x="20505" y="17107"/>
                        <a:pt x="20399" y="17680"/>
                        <a:pt x="20142" y="18190"/>
                      </a:cubicBezTo>
                      <a:cubicBezTo>
                        <a:pt x="20021" y="18451"/>
                        <a:pt x="19582" y="18883"/>
                        <a:pt x="19210" y="18697"/>
                      </a:cubicBezTo>
                      <a:cubicBezTo>
                        <a:pt x="19055" y="18620"/>
                        <a:pt x="18983" y="18564"/>
                        <a:pt x="18916" y="18429"/>
                      </a:cubicBezTo>
                      <a:cubicBezTo>
                        <a:pt x="18874" y="18346"/>
                        <a:pt x="18895" y="18081"/>
                        <a:pt x="18885" y="18073"/>
                      </a:cubicBezTo>
                      <a:cubicBezTo>
                        <a:pt x="18630" y="17743"/>
                        <a:pt x="18882" y="17612"/>
                        <a:pt x="18985" y="17344"/>
                      </a:cubicBezTo>
                      <a:cubicBezTo>
                        <a:pt x="19114" y="17002"/>
                        <a:pt x="19115" y="16913"/>
                        <a:pt x="19087" y="16545"/>
                      </a:cubicBezTo>
                      <a:cubicBezTo>
                        <a:pt x="19035" y="16414"/>
                        <a:pt x="19148" y="15981"/>
                        <a:pt x="19273" y="15913"/>
                      </a:cubicBezTo>
                      <a:cubicBezTo>
                        <a:pt x="19479" y="15800"/>
                        <a:pt x="19740" y="15772"/>
                        <a:pt x="19957" y="15653"/>
                      </a:cubicBezTo>
                      <a:cubicBezTo>
                        <a:pt x="20082" y="15574"/>
                        <a:pt x="20117" y="15501"/>
                        <a:pt x="20239" y="15478"/>
                      </a:cubicBezTo>
                      <a:cubicBezTo>
                        <a:pt x="20387" y="15448"/>
                        <a:pt x="20295" y="14983"/>
                        <a:pt x="20473" y="15143"/>
                      </a:cubicBezTo>
                      <a:cubicBezTo>
                        <a:pt x="20533" y="15027"/>
                        <a:pt x="20661" y="14865"/>
                        <a:pt x="20739" y="14731"/>
                      </a:cubicBezTo>
                      <a:cubicBezTo>
                        <a:pt x="20722" y="14552"/>
                        <a:pt x="20909" y="14739"/>
                        <a:pt x="20929" y="14819"/>
                      </a:cubicBezTo>
                      <a:cubicBezTo>
                        <a:pt x="20973" y="14985"/>
                        <a:pt x="21061" y="15461"/>
                        <a:pt x="21150" y="15574"/>
                      </a:cubicBezTo>
                      <a:cubicBezTo>
                        <a:pt x="21173" y="15603"/>
                        <a:pt x="21138" y="15559"/>
                        <a:pt x="21150" y="15574"/>
                      </a:cubicBezTo>
                      <a:close/>
                      <a:moveTo>
                        <a:pt x="21449" y="7942"/>
                      </a:moveTo>
                      <a:cubicBezTo>
                        <a:pt x="21344" y="7731"/>
                        <a:pt x="21600" y="7533"/>
                        <a:pt x="21152" y="7539"/>
                      </a:cubicBezTo>
                      <a:cubicBezTo>
                        <a:pt x="21008" y="7541"/>
                        <a:pt x="20754" y="7739"/>
                        <a:pt x="20526" y="7739"/>
                      </a:cubicBezTo>
                      <a:cubicBezTo>
                        <a:pt x="20244" y="7739"/>
                        <a:pt x="20016" y="7865"/>
                        <a:pt x="19729" y="7865"/>
                      </a:cubicBezTo>
                      <a:cubicBezTo>
                        <a:pt x="19565" y="7865"/>
                        <a:pt x="19469" y="8014"/>
                        <a:pt x="19302" y="7993"/>
                      </a:cubicBezTo>
                      <a:cubicBezTo>
                        <a:pt x="19093" y="7930"/>
                        <a:pt x="19070" y="7669"/>
                        <a:pt x="18908" y="7605"/>
                      </a:cubicBezTo>
                      <a:cubicBezTo>
                        <a:pt x="19001" y="7551"/>
                        <a:pt x="19025" y="7458"/>
                        <a:pt x="18981" y="7374"/>
                      </a:cubicBezTo>
                      <a:cubicBezTo>
                        <a:pt x="19062" y="7284"/>
                        <a:pt x="18938" y="7312"/>
                        <a:pt x="18896" y="7232"/>
                      </a:cubicBezTo>
                      <a:cubicBezTo>
                        <a:pt x="18780" y="7074"/>
                        <a:pt x="18298" y="6560"/>
                        <a:pt x="18034" y="6598"/>
                      </a:cubicBezTo>
                      <a:cubicBezTo>
                        <a:pt x="17984" y="6467"/>
                        <a:pt x="17855" y="6463"/>
                        <a:pt x="17803" y="6343"/>
                      </a:cubicBezTo>
                      <a:cubicBezTo>
                        <a:pt x="17753" y="6232"/>
                        <a:pt x="17703" y="5708"/>
                        <a:pt x="17456" y="5708"/>
                      </a:cubicBezTo>
                      <a:lnTo>
                        <a:pt x="17456" y="5708"/>
                      </a:lnTo>
                      <a:cubicBezTo>
                        <a:pt x="17148" y="5708"/>
                        <a:pt x="17061" y="5095"/>
                        <a:pt x="17028" y="4927"/>
                      </a:cubicBezTo>
                      <a:lnTo>
                        <a:pt x="17085" y="4930"/>
                      </a:lnTo>
                      <a:cubicBezTo>
                        <a:pt x="16985" y="4575"/>
                        <a:pt x="16629" y="4445"/>
                        <a:pt x="16480" y="4141"/>
                      </a:cubicBezTo>
                      <a:lnTo>
                        <a:pt x="16435" y="4152"/>
                      </a:lnTo>
                      <a:cubicBezTo>
                        <a:pt x="16428" y="4118"/>
                        <a:pt x="16411" y="4085"/>
                        <a:pt x="16410" y="4050"/>
                      </a:cubicBezTo>
                      <a:cubicBezTo>
                        <a:pt x="16418" y="4049"/>
                        <a:pt x="16577" y="4040"/>
                        <a:pt x="16577" y="4040"/>
                      </a:cubicBezTo>
                      <a:cubicBezTo>
                        <a:pt x="16561" y="4019"/>
                        <a:pt x="16373" y="3888"/>
                        <a:pt x="16373" y="3877"/>
                      </a:cubicBezTo>
                      <a:cubicBezTo>
                        <a:pt x="16140" y="3556"/>
                        <a:pt x="15927" y="3229"/>
                        <a:pt x="15764" y="2884"/>
                      </a:cubicBezTo>
                      <a:cubicBezTo>
                        <a:pt x="15810" y="2908"/>
                        <a:pt x="15860" y="2921"/>
                        <a:pt x="15913" y="2924"/>
                      </a:cubicBezTo>
                      <a:cubicBezTo>
                        <a:pt x="16212" y="2508"/>
                        <a:pt x="16034" y="2139"/>
                        <a:pt x="15828" y="1728"/>
                      </a:cubicBezTo>
                      <a:cubicBezTo>
                        <a:pt x="15663" y="1776"/>
                        <a:pt x="15487" y="1765"/>
                        <a:pt x="15320" y="1792"/>
                      </a:cubicBezTo>
                      <a:cubicBezTo>
                        <a:pt x="15262" y="1792"/>
                        <a:pt x="15004" y="1673"/>
                        <a:pt x="14939" y="1652"/>
                      </a:cubicBezTo>
                      <a:cubicBezTo>
                        <a:pt x="14877" y="1646"/>
                        <a:pt x="14703" y="1675"/>
                        <a:pt x="14673" y="1666"/>
                      </a:cubicBezTo>
                      <a:cubicBezTo>
                        <a:pt x="14649" y="1666"/>
                        <a:pt x="14604" y="1640"/>
                        <a:pt x="14583" y="1631"/>
                      </a:cubicBezTo>
                      <a:cubicBezTo>
                        <a:pt x="14579" y="1638"/>
                        <a:pt x="14541" y="1746"/>
                        <a:pt x="14548" y="1746"/>
                      </a:cubicBezTo>
                      <a:cubicBezTo>
                        <a:pt x="14314" y="1775"/>
                        <a:pt x="14213" y="1915"/>
                        <a:pt x="13949" y="1776"/>
                      </a:cubicBezTo>
                      <a:cubicBezTo>
                        <a:pt x="13737" y="1662"/>
                        <a:pt x="13370" y="1599"/>
                        <a:pt x="13126" y="1666"/>
                      </a:cubicBezTo>
                      <a:cubicBezTo>
                        <a:pt x="13114" y="1631"/>
                        <a:pt x="12362" y="1325"/>
                        <a:pt x="12311" y="1315"/>
                      </a:cubicBezTo>
                      <a:cubicBezTo>
                        <a:pt x="12058" y="1263"/>
                        <a:pt x="11585" y="1295"/>
                        <a:pt x="11468" y="1561"/>
                      </a:cubicBezTo>
                      <a:cubicBezTo>
                        <a:pt x="11405" y="1704"/>
                        <a:pt x="11546" y="1817"/>
                        <a:pt x="11493" y="1940"/>
                      </a:cubicBezTo>
                      <a:cubicBezTo>
                        <a:pt x="11411" y="2129"/>
                        <a:pt x="10260" y="1753"/>
                        <a:pt x="10229" y="1583"/>
                      </a:cubicBezTo>
                      <a:cubicBezTo>
                        <a:pt x="10181" y="1321"/>
                        <a:pt x="9285" y="1213"/>
                        <a:pt x="9029" y="1193"/>
                      </a:cubicBezTo>
                      <a:cubicBezTo>
                        <a:pt x="9018" y="1125"/>
                        <a:pt x="8978" y="1083"/>
                        <a:pt x="8892" y="1075"/>
                      </a:cubicBezTo>
                      <a:lnTo>
                        <a:pt x="8892" y="1071"/>
                      </a:lnTo>
                      <a:cubicBezTo>
                        <a:pt x="8848" y="1075"/>
                        <a:pt x="8690" y="1054"/>
                        <a:pt x="8710" y="986"/>
                      </a:cubicBezTo>
                      <a:cubicBezTo>
                        <a:pt x="8710" y="964"/>
                        <a:pt x="8994" y="767"/>
                        <a:pt x="9016" y="679"/>
                      </a:cubicBezTo>
                      <a:cubicBezTo>
                        <a:pt x="9056" y="517"/>
                        <a:pt x="8891" y="519"/>
                        <a:pt x="8901" y="450"/>
                      </a:cubicBezTo>
                      <a:cubicBezTo>
                        <a:pt x="8820" y="389"/>
                        <a:pt x="9205" y="-90"/>
                        <a:pt x="8780" y="124"/>
                      </a:cubicBezTo>
                      <a:cubicBezTo>
                        <a:pt x="8738" y="-14"/>
                        <a:pt x="7966" y="-25"/>
                        <a:pt x="7786" y="33"/>
                      </a:cubicBezTo>
                      <a:cubicBezTo>
                        <a:pt x="7755" y="33"/>
                        <a:pt x="7236" y="45"/>
                        <a:pt x="7284" y="112"/>
                      </a:cubicBezTo>
                      <a:cubicBezTo>
                        <a:pt x="6980" y="-39"/>
                        <a:pt x="6476" y="127"/>
                        <a:pt x="6182" y="191"/>
                      </a:cubicBezTo>
                      <a:cubicBezTo>
                        <a:pt x="5782" y="191"/>
                        <a:pt x="5357" y="466"/>
                        <a:pt x="4985" y="577"/>
                      </a:cubicBezTo>
                      <a:cubicBezTo>
                        <a:pt x="4968" y="561"/>
                        <a:pt x="4957" y="544"/>
                        <a:pt x="4950" y="523"/>
                      </a:cubicBezTo>
                      <a:lnTo>
                        <a:pt x="4918" y="529"/>
                      </a:lnTo>
                      <a:lnTo>
                        <a:pt x="4905" y="496"/>
                      </a:lnTo>
                      <a:cubicBezTo>
                        <a:pt x="4737" y="581"/>
                        <a:pt x="4445" y="574"/>
                        <a:pt x="4277" y="480"/>
                      </a:cubicBezTo>
                      <a:cubicBezTo>
                        <a:pt x="4282" y="423"/>
                        <a:pt x="4286" y="367"/>
                        <a:pt x="4279" y="311"/>
                      </a:cubicBezTo>
                      <a:cubicBezTo>
                        <a:pt x="3839" y="327"/>
                        <a:pt x="3931" y="706"/>
                        <a:pt x="3692" y="913"/>
                      </a:cubicBezTo>
                      <a:cubicBezTo>
                        <a:pt x="3463" y="1112"/>
                        <a:pt x="3139" y="1114"/>
                        <a:pt x="2935" y="1363"/>
                      </a:cubicBezTo>
                      <a:cubicBezTo>
                        <a:pt x="2899" y="1537"/>
                        <a:pt x="2704" y="1647"/>
                        <a:pt x="2717" y="1829"/>
                      </a:cubicBezTo>
                      <a:cubicBezTo>
                        <a:pt x="2734" y="2071"/>
                        <a:pt x="2718" y="2224"/>
                        <a:pt x="2488" y="2389"/>
                      </a:cubicBezTo>
                      <a:cubicBezTo>
                        <a:pt x="2217" y="2584"/>
                        <a:pt x="1913" y="2731"/>
                        <a:pt x="1546" y="2719"/>
                      </a:cubicBezTo>
                      <a:cubicBezTo>
                        <a:pt x="1507" y="2976"/>
                        <a:pt x="1199" y="3017"/>
                        <a:pt x="1132" y="3212"/>
                      </a:cubicBezTo>
                      <a:cubicBezTo>
                        <a:pt x="1025" y="3521"/>
                        <a:pt x="918" y="3677"/>
                        <a:pt x="641" y="3906"/>
                      </a:cubicBezTo>
                      <a:lnTo>
                        <a:pt x="670" y="3942"/>
                      </a:lnTo>
                      <a:cubicBezTo>
                        <a:pt x="508" y="4166"/>
                        <a:pt x="173" y="4557"/>
                        <a:pt x="339" y="4803"/>
                      </a:cubicBezTo>
                      <a:lnTo>
                        <a:pt x="391" y="4803"/>
                      </a:lnTo>
                      <a:cubicBezTo>
                        <a:pt x="467" y="4803"/>
                        <a:pt x="416" y="5040"/>
                        <a:pt x="558" y="5026"/>
                      </a:cubicBezTo>
                      <a:cubicBezTo>
                        <a:pt x="575" y="5060"/>
                        <a:pt x="612" y="5269"/>
                        <a:pt x="543" y="5269"/>
                      </a:cubicBezTo>
                      <a:lnTo>
                        <a:pt x="456" y="5299"/>
                      </a:lnTo>
                      <a:cubicBezTo>
                        <a:pt x="764" y="5604"/>
                        <a:pt x="582" y="5896"/>
                        <a:pt x="452" y="6228"/>
                      </a:cubicBezTo>
                      <a:cubicBezTo>
                        <a:pt x="401" y="6220"/>
                        <a:pt x="345" y="6229"/>
                        <a:pt x="297" y="6251"/>
                      </a:cubicBezTo>
                      <a:cubicBezTo>
                        <a:pt x="430" y="6424"/>
                        <a:pt x="154" y="6618"/>
                        <a:pt x="0" y="6730"/>
                      </a:cubicBezTo>
                      <a:cubicBezTo>
                        <a:pt x="249" y="6752"/>
                        <a:pt x="299" y="6978"/>
                        <a:pt x="276" y="7155"/>
                      </a:cubicBezTo>
                      <a:lnTo>
                        <a:pt x="307" y="7155"/>
                      </a:lnTo>
                      <a:cubicBezTo>
                        <a:pt x="294" y="7155"/>
                        <a:pt x="281" y="7155"/>
                        <a:pt x="268" y="7155"/>
                      </a:cubicBezTo>
                      <a:cubicBezTo>
                        <a:pt x="265" y="7167"/>
                        <a:pt x="258" y="7174"/>
                        <a:pt x="247" y="7177"/>
                      </a:cubicBezTo>
                      <a:cubicBezTo>
                        <a:pt x="206" y="7341"/>
                        <a:pt x="390" y="7647"/>
                        <a:pt x="654" y="7597"/>
                      </a:cubicBezTo>
                      <a:cubicBezTo>
                        <a:pt x="662" y="7714"/>
                        <a:pt x="780" y="7762"/>
                        <a:pt x="802" y="7878"/>
                      </a:cubicBezTo>
                      <a:cubicBezTo>
                        <a:pt x="873" y="7889"/>
                        <a:pt x="913" y="7864"/>
                        <a:pt x="946" y="7814"/>
                      </a:cubicBezTo>
                      <a:cubicBezTo>
                        <a:pt x="1016" y="8004"/>
                        <a:pt x="1264" y="8051"/>
                        <a:pt x="1309" y="8201"/>
                      </a:cubicBezTo>
                      <a:cubicBezTo>
                        <a:pt x="1426" y="8354"/>
                        <a:pt x="1416" y="8441"/>
                        <a:pt x="1473" y="8622"/>
                      </a:cubicBezTo>
                      <a:lnTo>
                        <a:pt x="1520" y="8622"/>
                      </a:lnTo>
                      <a:cubicBezTo>
                        <a:pt x="1569" y="8710"/>
                        <a:pt x="1975" y="9160"/>
                        <a:pt x="2133" y="9105"/>
                      </a:cubicBezTo>
                      <a:cubicBezTo>
                        <a:pt x="2414" y="9356"/>
                        <a:pt x="2674" y="9574"/>
                        <a:pt x="3086" y="9750"/>
                      </a:cubicBezTo>
                      <a:cubicBezTo>
                        <a:pt x="3082" y="9812"/>
                        <a:pt x="3079" y="9875"/>
                        <a:pt x="3077" y="9937"/>
                      </a:cubicBezTo>
                      <a:cubicBezTo>
                        <a:pt x="3152" y="9898"/>
                        <a:pt x="3229" y="9859"/>
                        <a:pt x="3307" y="9824"/>
                      </a:cubicBezTo>
                      <a:lnTo>
                        <a:pt x="3321" y="9829"/>
                      </a:lnTo>
                      <a:lnTo>
                        <a:pt x="3322" y="9817"/>
                      </a:lnTo>
                      <a:cubicBezTo>
                        <a:pt x="3580" y="9701"/>
                        <a:pt x="3830" y="9612"/>
                        <a:pt x="4125" y="9621"/>
                      </a:cubicBezTo>
                      <a:cubicBezTo>
                        <a:pt x="4261" y="9626"/>
                        <a:pt x="4581" y="9721"/>
                        <a:pt x="4686" y="9617"/>
                      </a:cubicBezTo>
                      <a:cubicBezTo>
                        <a:pt x="4748" y="9641"/>
                        <a:pt x="4808" y="9667"/>
                        <a:pt x="4866" y="9695"/>
                      </a:cubicBezTo>
                      <a:cubicBezTo>
                        <a:pt x="5080" y="9574"/>
                        <a:pt x="5871" y="9431"/>
                        <a:pt x="5918" y="9296"/>
                      </a:cubicBezTo>
                      <a:cubicBezTo>
                        <a:pt x="5972" y="9317"/>
                        <a:pt x="5995" y="9339"/>
                        <a:pt x="6016" y="9264"/>
                      </a:cubicBezTo>
                      <a:cubicBezTo>
                        <a:pt x="6022" y="9261"/>
                        <a:pt x="6045" y="9250"/>
                        <a:pt x="6080" y="9241"/>
                      </a:cubicBezTo>
                      <a:cubicBezTo>
                        <a:pt x="6162" y="9312"/>
                        <a:pt x="6375" y="9249"/>
                        <a:pt x="6476" y="9223"/>
                      </a:cubicBezTo>
                      <a:lnTo>
                        <a:pt x="6476" y="9214"/>
                      </a:lnTo>
                      <a:cubicBezTo>
                        <a:pt x="7144" y="9195"/>
                        <a:pt x="6984" y="9378"/>
                        <a:pt x="7304" y="9739"/>
                      </a:cubicBezTo>
                      <a:cubicBezTo>
                        <a:pt x="7475" y="9932"/>
                        <a:pt x="7980" y="9814"/>
                        <a:pt x="8200" y="9773"/>
                      </a:cubicBezTo>
                      <a:cubicBezTo>
                        <a:pt x="8223" y="9858"/>
                        <a:pt x="8315" y="9945"/>
                        <a:pt x="8426" y="9941"/>
                      </a:cubicBezTo>
                      <a:cubicBezTo>
                        <a:pt x="8418" y="9986"/>
                        <a:pt x="8482" y="10342"/>
                        <a:pt x="8493" y="10381"/>
                      </a:cubicBezTo>
                      <a:lnTo>
                        <a:pt x="8473" y="10381"/>
                      </a:lnTo>
                      <a:cubicBezTo>
                        <a:pt x="8451" y="10590"/>
                        <a:pt x="8231" y="10752"/>
                        <a:pt x="8455" y="10846"/>
                      </a:cubicBezTo>
                      <a:cubicBezTo>
                        <a:pt x="8424" y="11002"/>
                        <a:pt x="8415" y="11164"/>
                        <a:pt x="8205" y="11187"/>
                      </a:cubicBezTo>
                      <a:cubicBezTo>
                        <a:pt x="8322" y="11607"/>
                        <a:pt x="8608" y="11836"/>
                        <a:pt x="8916" y="12161"/>
                      </a:cubicBezTo>
                      <a:cubicBezTo>
                        <a:pt x="8896" y="12195"/>
                        <a:pt x="8883" y="12228"/>
                        <a:pt x="8856" y="12259"/>
                      </a:cubicBezTo>
                      <a:cubicBezTo>
                        <a:pt x="9007" y="12382"/>
                        <a:pt x="9103" y="12537"/>
                        <a:pt x="9233" y="12666"/>
                      </a:cubicBezTo>
                      <a:lnTo>
                        <a:pt x="9303" y="12614"/>
                      </a:lnTo>
                      <a:cubicBezTo>
                        <a:pt x="9334" y="12654"/>
                        <a:pt x="9303" y="12657"/>
                        <a:pt x="9301" y="12701"/>
                      </a:cubicBezTo>
                      <a:lnTo>
                        <a:pt x="9265" y="12704"/>
                      </a:lnTo>
                      <a:cubicBezTo>
                        <a:pt x="9269" y="12865"/>
                        <a:pt x="9736" y="13608"/>
                        <a:pt x="9628" y="13713"/>
                      </a:cubicBezTo>
                      <a:cubicBezTo>
                        <a:pt x="9399" y="13830"/>
                        <a:pt x="9559" y="14066"/>
                        <a:pt x="9672" y="14224"/>
                      </a:cubicBezTo>
                      <a:cubicBezTo>
                        <a:pt x="9958" y="14623"/>
                        <a:pt x="9535" y="14683"/>
                        <a:pt x="9477" y="14929"/>
                      </a:cubicBezTo>
                      <a:cubicBezTo>
                        <a:pt x="9422" y="15139"/>
                        <a:pt x="9270" y="15661"/>
                        <a:pt x="9117" y="15801"/>
                      </a:cubicBezTo>
                      <a:cubicBezTo>
                        <a:pt x="9132" y="15821"/>
                        <a:pt x="9142" y="15843"/>
                        <a:pt x="9148" y="15865"/>
                      </a:cubicBezTo>
                      <a:lnTo>
                        <a:pt x="9127" y="15871"/>
                      </a:lnTo>
                      <a:cubicBezTo>
                        <a:pt x="9147" y="15972"/>
                        <a:pt x="9127" y="16088"/>
                        <a:pt x="9127" y="16190"/>
                      </a:cubicBezTo>
                      <a:lnTo>
                        <a:pt x="9117" y="16197"/>
                      </a:lnTo>
                      <a:cubicBezTo>
                        <a:pt x="9045" y="16880"/>
                        <a:pt x="10051" y="17437"/>
                        <a:pt x="9956" y="18137"/>
                      </a:cubicBezTo>
                      <a:cubicBezTo>
                        <a:pt x="9907" y="18501"/>
                        <a:pt x="10103" y="19517"/>
                        <a:pt x="10608" y="19647"/>
                      </a:cubicBezTo>
                      <a:cubicBezTo>
                        <a:pt x="10711" y="19738"/>
                        <a:pt x="11215" y="20660"/>
                        <a:pt x="11120" y="20764"/>
                      </a:cubicBezTo>
                      <a:cubicBezTo>
                        <a:pt x="10785" y="20848"/>
                        <a:pt x="11116" y="20987"/>
                        <a:pt x="11144" y="21115"/>
                      </a:cubicBezTo>
                      <a:cubicBezTo>
                        <a:pt x="10968" y="21510"/>
                        <a:pt x="11967" y="21476"/>
                        <a:pt x="12221" y="21354"/>
                      </a:cubicBezTo>
                      <a:cubicBezTo>
                        <a:pt x="12519" y="21209"/>
                        <a:pt x="12813" y="21294"/>
                        <a:pt x="13150" y="21319"/>
                      </a:cubicBezTo>
                      <a:cubicBezTo>
                        <a:pt x="13150" y="21319"/>
                        <a:pt x="13164" y="21264"/>
                        <a:pt x="13165" y="21262"/>
                      </a:cubicBezTo>
                      <a:cubicBezTo>
                        <a:pt x="13768" y="21285"/>
                        <a:pt x="14233" y="20805"/>
                        <a:pt x="14641" y="20497"/>
                      </a:cubicBezTo>
                      <a:cubicBezTo>
                        <a:pt x="14854" y="20335"/>
                        <a:pt x="14941" y="20135"/>
                        <a:pt x="15093" y="19938"/>
                      </a:cubicBezTo>
                      <a:cubicBezTo>
                        <a:pt x="15177" y="19827"/>
                        <a:pt x="15387" y="19750"/>
                        <a:pt x="15454" y="19635"/>
                      </a:cubicBezTo>
                      <a:cubicBezTo>
                        <a:pt x="15552" y="19463"/>
                        <a:pt x="15640" y="19307"/>
                        <a:pt x="15688" y="19094"/>
                      </a:cubicBezTo>
                      <a:lnTo>
                        <a:pt x="15697" y="19094"/>
                      </a:lnTo>
                      <a:cubicBezTo>
                        <a:pt x="15716" y="18996"/>
                        <a:pt x="15724" y="18898"/>
                        <a:pt x="15722" y="18799"/>
                      </a:cubicBezTo>
                      <a:lnTo>
                        <a:pt x="15659" y="18795"/>
                      </a:lnTo>
                      <a:cubicBezTo>
                        <a:pt x="15712" y="18611"/>
                        <a:pt x="15867" y="18624"/>
                        <a:pt x="16053" y="18537"/>
                      </a:cubicBezTo>
                      <a:cubicBezTo>
                        <a:pt x="16371" y="18385"/>
                        <a:pt x="16454" y="18365"/>
                        <a:pt x="16521" y="18076"/>
                      </a:cubicBezTo>
                      <a:cubicBezTo>
                        <a:pt x="16544" y="17824"/>
                        <a:pt x="16568" y="17645"/>
                        <a:pt x="16480" y="17400"/>
                      </a:cubicBezTo>
                      <a:cubicBezTo>
                        <a:pt x="16325" y="16977"/>
                        <a:pt x="16456" y="16954"/>
                        <a:pt x="16829" y="16691"/>
                      </a:cubicBezTo>
                      <a:cubicBezTo>
                        <a:pt x="17122" y="16484"/>
                        <a:pt x="17222" y="16348"/>
                        <a:pt x="17594" y="16182"/>
                      </a:cubicBezTo>
                      <a:cubicBezTo>
                        <a:pt x="17872" y="16057"/>
                        <a:pt x="18450" y="15634"/>
                        <a:pt x="18274" y="15310"/>
                      </a:cubicBezTo>
                      <a:cubicBezTo>
                        <a:pt x="18221" y="15211"/>
                        <a:pt x="18282" y="14088"/>
                        <a:pt x="18165" y="14103"/>
                      </a:cubicBezTo>
                      <a:cubicBezTo>
                        <a:pt x="18141" y="14052"/>
                        <a:pt x="18023" y="13987"/>
                        <a:pt x="17958" y="13987"/>
                      </a:cubicBezTo>
                      <a:cubicBezTo>
                        <a:pt x="17817" y="13835"/>
                        <a:pt x="17931" y="13505"/>
                        <a:pt x="17832" y="13353"/>
                      </a:cubicBezTo>
                      <a:cubicBezTo>
                        <a:pt x="17796" y="13301"/>
                        <a:pt x="17878" y="13216"/>
                        <a:pt x="17887" y="13166"/>
                      </a:cubicBezTo>
                      <a:cubicBezTo>
                        <a:pt x="17915" y="13016"/>
                        <a:pt x="17749" y="13031"/>
                        <a:pt x="17690" y="12936"/>
                      </a:cubicBezTo>
                      <a:cubicBezTo>
                        <a:pt x="17639" y="12798"/>
                        <a:pt x="17991" y="12016"/>
                        <a:pt x="18132" y="11894"/>
                      </a:cubicBezTo>
                      <a:cubicBezTo>
                        <a:pt x="18256" y="11861"/>
                        <a:pt x="18334" y="11800"/>
                        <a:pt x="18421" y="11719"/>
                      </a:cubicBezTo>
                      <a:lnTo>
                        <a:pt x="18439" y="11747"/>
                      </a:lnTo>
                      <a:cubicBezTo>
                        <a:pt x="18933" y="11102"/>
                        <a:pt x="19669" y="10727"/>
                        <a:pt x="20222" y="10146"/>
                      </a:cubicBezTo>
                      <a:cubicBezTo>
                        <a:pt x="20487" y="9868"/>
                        <a:pt x="20746" y="9587"/>
                        <a:pt x="20861" y="9234"/>
                      </a:cubicBezTo>
                      <a:cubicBezTo>
                        <a:pt x="20916" y="9067"/>
                        <a:pt x="21026" y="8908"/>
                        <a:pt x="21115" y="8753"/>
                      </a:cubicBezTo>
                      <a:cubicBezTo>
                        <a:pt x="21241" y="8534"/>
                        <a:pt x="21257" y="8322"/>
                        <a:pt x="21357" y="8120"/>
                      </a:cubicBezTo>
                      <a:cubicBezTo>
                        <a:pt x="21369" y="8126"/>
                        <a:pt x="21377" y="8136"/>
                        <a:pt x="21381" y="8150"/>
                      </a:cubicBezTo>
                      <a:cubicBezTo>
                        <a:pt x="21416" y="8150"/>
                        <a:pt x="21450" y="8149"/>
                        <a:pt x="21485" y="8146"/>
                      </a:cubicBezTo>
                      <a:cubicBezTo>
                        <a:pt x="21506" y="8073"/>
                        <a:pt x="21488" y="8022"/>
                        <a:pt x="21449" y="7942"/>
                      </a:cubicBezTo>
                      <a:cubicBezTo>
                        <a:pt x="21441" y="7926"/>
                        <a:pt x="21477" y="7998"/>
                        <a:pt x="21449" y="7942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>
                    <a:defRPr>
                      <a:solidFill>
                        <a:srgbClr val="333333"/>
                      </a:solidFill>
                    </a:defRPr>
                  </a:pPr>
                  <a:endParaRPr sz="1350"/>
                </a:p>
              </p:txBody>
            </p:sp>
            <p:sp>
              <p:nvSpPr>
                <p:cNvPr id="21" name="Shape 25">
                  <a:extLst>
                    <a:ext uri="{FF2B5EF4-FFF2-40B4-BE49-F238E27FC236}">
                      <a16:creationId xmlns:a16="http://schemas.microsoft.com/office/drawing/2014/main" id="{FA6EF52A-D2C8-A0CE-D670-6959AB2FD604}"/>
                    </a:ext>
                  </a:extLst>
                </p:cNvPr>
                <p:cNvSpPr/>
                <p:nvPr/>
              </p:nvSpPr>
              <p:spPr>
                <a:xfrm>
                  <a:off x="-1" y="-1"/>
                  <a:ext cx="4999550" cy="29761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6" h="21465" extrusionOk="0">
                      <a:moveTo>
                        <a:pt x="13469" y="3580"/>
                      </a:moveTo>
                      <a:cubicBezTo>
                        <a:pt x="13690" y="3383"/>
                        <a:pt x="13241" y="3198"/>
                        <a:pt x="13219" y="3654"/>
                      </a:cubicBezTo>
                      <a:cubicBezTo>
                        <a:pt x="13301" y="3647"/>
                        <a:pt x="13395" y="3646"/>
                        <a:pt x="13469" y="3580"/>
                      </a:cubicBezTo>
                      <a:cubicBezTo>
                        <a:pt x="13488" y="3563"/>
                        <a:pt x="13429" y="3616"/>
                        <a:pt x="13469" y="3580"/>
                      </a:cubicBezTo>
                      <a:close/>
                      <a:moveTo>
                        <a:pt x="11812" y="960"/>
                      </a:moveTo>
                      <a:cubicBezTo>
                        <a:pt x="11873" y="975"/>
                        <a:pt x="12398" y="1247"/>
                        <a:pt x="12369" y="928"/>
                      </a:cubicBezTo>
                      <a:cubicBezTo>
                        <a:pt x="12352" y="748"/>
                        <a:pt x="11916" y="805"/>
                        <a:pt x="11875" y="809"/>
                      </a:cubicBezTo>
                      <a:cubicBezTo>
                        <a:pt x="11884" y="836"/>
                        <a:pt x="11971" y="855"/>
                        <a:pt x="11950" y="900"/>
                      </a:cubicBezTo>
                      <a:cubicBezTo>
                        <a:pt x="11906" y="934"/>
                        <a:pt x="11860" y="954"/>
                        <a:pt x="11812" y="960"/>
                      </a:cubicBezTo>
                      <a:cubicBezTo>
                        <a:pt x="11855" y="970"/>
                        <a:pt x="11846" y="935"/>
                        <a:pt x="11812" y="960"/>
                      </a:cubicBezTo>
                      <a:close/>
                      <a:moveTo>
                        <a:pt x="11540" y="1517"/>
                      </a:moveTo>
                      <a:cubicBezTo>
                        <a:pt x="11523" y="1533"/>
                        <a:pt x="11515" y="1556"/>
                        <a:pt x="11513" y="1586"/>
                      </a:cubicBezTo>
                      <a:cubicBezTo>
                        <a:pt x="11538" y="1636"/>
                        <a:pt x="11761" y="1589"/>
                        <a:pt x="11799" y="1596"/>
                      </a:cubicBezTo>
                      <a:cubicBezTo>
                        <a:pt x="11765" y="1635"/>
                        <a:pt x="11679" y="1642"/>
                        <a:pt x="11690" y="1736"/>
                      </a:cubicBezTo>
                      <a:cubicBezTo>
                        <a:pt x="11831" y="1761"/>
                        <a:pt x="11923" y="1736"/>
                        <a:pt x="12042" y="1625"/>
                      </a:cubicBezTo>
                      <a:cubicBezTo>
                        <a:pt x="12061" y="1607"/>
                        <a:pt x="12223" y="1391"/>
                        <a:pt x="12222" y="1391"/>
                      </a:cubicBezTo>
                      <a:cubicBezTo>
                        <a:pt x="12126" y="1354"/>
                        <a:pt x="11952" y="1272"/>
                        <a:pt x="11858" y="1369"/>
                      </a:cubicBezTo>
                      <a:cubicBezTo>
                        <a:pt x="11884" y="1388"/>
                        <a:pt x="11887" y="1414"/>
                        <a:pt x="11867" y="1446"/>
                      </a:cubicBezTo>
                      <a:cubicBezTo>
                        <a:pt x="11798" y="1500"/>
                        <a:pt x="11752" y="1289"/>
                        <a:pt x="11704" y="1540"/>
                      </a:cubicBezTo>
                      <a:cubicBezTo>
                        <a:pt x="11678" y="1531"/>
                        <a:pt x="11511" y="1089"/>
                        <a:pt x="11476" y="1479"/>
                      </a:cubicBezTo>
                      <a:cubicBezTo>
                        <a:pt x="11501" y="1477"/>
                        <a:pt x="11546" y="1464"/>
                        <a:pt x="11540" y="1517"/>
                      </a:cubicBezTo>
                      <a:cubicBezTo>
                        <a:pt x="11536" y="1546"/>
                        <a:pt x="11546" y="1464"/>
                        <a:pt x="11540" y="1517"/>
                      </a:cubicBezTo>
                      <a:close/>
                      <a:moveTo>
                        <a:pt x="12343" y="1561"/>
                      </a:moveTo>
                      <a:cubicBezTo>
                        <a:pt x="12265" y="1570"/>
                        <a:pt x="12133" y="1594"/>
                        <a:pt x="12080" y="1710"/>
                      </a:cubicBezTo>
                      <a:cubicBezTo>
                        <a:pt x="12161" y="1774"/>
                        <a:pt x="12265" y="1833"/>
                        <a:pt x="12355" y="1780"/>
                      </a:cubicBezTo>
                      <a:cubicBezTo>
                        <a:pt x="12461" y="1718"/>
                        <a:pt x="12469" y="1547"/>
                        <a:pt x="12343" y="1561"/>
                      </a:cubicBezTo>
                      <a:cubicBezTo>
                        <a:pt x="12307" y="1565"/>
                        <a:pt x="12374" y="1558"/>
                        <a:pt x="12343" y="1561"/>
                      </a:cubicBezTo>
                      <a:close/>
                      <a:moveTo>
                        <a:pt x="12410" y="1343"/>
                      </a:moveTo>
                      <a:cubicBezTo>
                        <a:pt x="12467" y="1514"/>
                        <a:pt x="12652" y="1308"/>
                        <a:pt x="12689" y="1408"/>
                      </a:cubicBezTo>
                      <a:cubicBezTo>
                        <a:pt x="12756" y="1588"/>
                        <a:pt x="12564" y="1588"/>
                        <a:pt x="12560" y="1740"/>
                      </a:cubicBezTo>
                      <a:cubicBezTo>
                        <a:pt x="12559" y="1806"/>
                        <a:pt x="12970" y="1815"/>
                        <a:pt x="12882" y="1823"/>
                      </a:cubicBezTo>
                      <a:cubicBezTo>
                        <a:pt x="13030" y="1809"/>
                        <a:pt x="13368" y="1722"/>
                        <a:pt x="13506" y="1791"/>
                      </a:cubicBezTo>
                      <a:cubicBezTo>
                        <a:pt x="13589" y="1831"/>
                        <a:pt x="13984" y="1801"/>
                        <a:pt x="13919" y="1685"/>
                      </a:cubicBezTo>
                      <a:cubicBezTo>
                        <a:pt x="13920" y="1684"/>
                        <a:pt x="14003" y="1641"/>
                        <a:pt x="13980" y="1596"/>
                      </a:cubicBezTo>
                      <a:cubicBezTo>
                        <a:pt x="13771" y="1178"/>
                        <a:pt x="13157" y="1950"/>
                        <a:pt x="12958" y="1442"/>
                      </a:cubicBezTo>
                      <a:cubicBezTo>
                        <a:pt x="12992" y="1431"/>
                        <a:pt x="13058" y="1449"/>
                        <a:pt x="13081" y="1404"/>
                      </a:cubicBezTo>
                      <a:cubicBezTo>
                        <a:pt x="12885" y="1396"/>
                        <a:pt x="12527" y="1042"/>
                        <a:pt x="12348" y="1306"/>
                      </a:cubicBezTo>
                      <a:cubicBezTo>
                        <a:pt x="12378" y="1305"/>
                        <a:pt x="12395" y="1296"/>
                        <a:pt x="12410" y="1343"/>
                      </a:cubicBezTo>
                      <a:cubicBezTo>
                        <a:pt x="12442" y="1437"/>
                        <a:pt x="12395" y="1296"/>
                        <a:pt x="12410" y="1343"/>
                      </a:cubicBezTo>
                      <a:close/>
                      <a:moveTo>
                        <a:pt x="12979" y="817"/>
                      </a:moveTo>
                      <a:cubicBezTo>
                        <a:pt x="13039" y="880"/>
                        <a:pt x="13140" y="853"/>
                        <a:pt x="13207" y="852"/>
                      </a:cubicBezTo>
                      <a:cubicBezTo>
                        <a:pt x="13084" y="883"/>
                        <a:pt x="12938" y="1062"/>
                        <a:pt x="13163" y="1076"/>
                      </a:cubicBezTo>
                      <a:cubicBezTo>
                        <a:pt x="13377" y="1089"/>
                        <a:pt x="13572" y="1002"/>
                        <a:pt x="13782" y="958"/>
                      </a:cubicBezTo>
                      <a:cubicBezTo>
                        <a:pt x="13737" y="967"/>
                        <a:pt x="13584" y="986"/>
                        <a:pt x="13559" y="1099"/>
                      </a:cubicBezTo>
                      <a:cubicBezTo>
                        <a:pt x="13580" y="1003"/>
                        <a:pt x="13857" y="1306"/>
                        <a:pt x="13649" y="1256"/>
                      </a:cubicBezTo>
                      <a:cubicBezTo>
                        <a:pt x="13603" y="1244"/>
                        <a:pt x="13628" y="1137"/>
                        <a:pt x="13533" y="1140"/>
                      </a:cubicBezTo>
                      <a:cubicBezTo>
                        <a:pt x="13468" y="1141"/>
                        <a:pt x="13398" y="1300"/>
                        <a:pt x="13427" y="1300"/>
                      </a:cubicBezTo>
                      <a:cubicBezTo>
                        <a:pt x="13372" y="1300"/>
                        <a:pt x="13151" y="1319"/>
                        <a:pt x="13130" y="1438"/>
                      </a:cubicBezTo>
                      <a:cubicBezTo>
                        <a:pt x="13122" y="1478"/>
                        <a:pt x="13969" y="1488"/>
                        <a:pt x="13968" y="1499"/>
                      </a:cubicBezTo>
                      <a:cubicBezTo>
                        <a:pt x="13938" y="1648"/>
                        <a:pt x="14311" y="1463"/>
                        <a:pt x="14398" y="1368"/>
                      </a:cubicBezTo>
                      <a:cubicBezTo>
                        <a:pt x="14357" y="1353"/>
                        <a:pt x="14292" y="1384"/>
                        <a:pt x="14260" y="1341"/>
                      </a:cubicBezTo>
                      <a:cubicBezTo>
                        <a:pt x="14328" y="1202"/>
                        <a:pt x="14429" y="1318"/>
                        <a:pt x="14487" y="1150"/>
                      </a:cubicBezTo>
                      <a:cubicBezTo>
                        <a:pt x="14506" y="1095"/>
                        <a:pt x="14889" y="1042"/>
                        <a:pt x="14959" y="976"/>
                      </a:cubicBezTo>
                      <a:cubicBezTo>
                        <a:pt x="14946" y="967"/>
                        <a:pt x="14932" y="942"/>
                        <a:pt x="14913" y="938"/>
                      </a:cubicBezTo>
                      <a:cubicBezTo>
                        <a:pt x="15062" y="776"/>
                        <a:pt x="15306" y="784"/>
                        <a:pt x="15473" y="712"/>
                      </a:cubicBezTo>
                      <a:cubicBezTo>
                        <a:pt x="15689" y="619"/>
                        <a:pt x="15909" y="518"/>
                        <a:pt x="16130" y="463"/>
                      </a:cubicBezTo>
                      <a:cubicBezTo>
                        <a:pt x="16193" y="447"/>
                        <a:pt x="16764" y="265"/>
                        <a:pt x="16765" y="236"/>
                      </a:cubicBezTo>
                      <a:cubicBezTo>
                        <a:pt x="16780" y="-66"/>
                        <a:pt x="13963" y="274"/>
                        <a:pt x="13714" y="383"/>
                      </a:cubicBezTo>
                      <a:cubicBezTo>
                        <a:pt x="13768" y="359"/>
                        <a:pt x="13968" y="567"/>
                        <a:pt x="14046" y="575"/>
                      </a:cubicBezTo>
                      <a:cubicBezTo>
                        <a:pt x="14043" y="577"/>
                        <a:pt x="14036" y="582"/>
                        <a:pt x="14032" y="585"/>
                      </a:cubicBezTo>
                      <a:cubicBezTo>
                        <a:pt x="14084" y="583"/>
                        <a:pt x="14144" y="588"/>
                        <a:pt x="14191" y="615"/>
                      </a:cubicBezTo>
                      <a:cubicBezTo>
                        <a:pt x="14055" y="618"/>
                        <a:pt x="13967" y="761"/>
                        <a:pt x="13851" y="771"/>
                      </a:cubicBezTo>
                      <a:cubicBezTo>
                        <a:pt x="13991" y="759"/>
                        <a:pt x="13756" y="604"/>
                        <a:pt x="13742" y="599"/>
                      </a:cubicBezTo>
                      <a:cubicBezTo>
                        <a:pt x="13560" y="535"/>
                        <a:pt x="13514" y="377"/>
                        <a:pt x="13306" y="485"/>
                      </a:cubicBezTo>
                      <a:cubicBezTo>
                        <a:pt x="13258" y="510"/>
                        <a:pt x="12851" y="682"/>
                        <a:pt x="12979" y="817"/>
                      </a:cubicBezTo>
                      <a:cubicBezTo>
                        <a:pt x="13039" y="880"/>
                        <a:pt x="12960" y="797"/>
                        <a:pt x="12979" y="817"/>
                      </a:cubicBezTo>
                      <a:close/>
                      <a:moveTo>
                        <a:pt x="9956" y="1618"/>
                      </a:moveTo>
                      <a:cubicBezTo>
                        <a:pt x="9927" y="1633"/>
                        <a:pt x="9879" y="1633"/>
                        <a:pt x="9868" y="1692"/>
                      </a:cubicBezTo>
                      <a:cubicBezTo>
                        <a:pt x="10060" y="1776"/>
                        <a:pt x="10254" y="1701"/>
                        <a:pt x="10449" y="1719"/>
                      </a:cubicBezTo>
                      <a:cubicBezTo>
                        <a:pt x="10414" y="1846"/>
                        <a:pt x="10163" y="1702"/>
                        <a:pt x="10102" y="1839"/>
                      </a:cubicBezTo>
                      <a:cubicBezTo>
                        <a:pt x="10212" y="2004"/>
                        <a:pt x="11297" y="1629"/>
                        <a:pt x="11264" y="1523"/>
                      </a:cubicBezTo>
                      <a:cubicBezTo>
                        <a:pt x="11241" y="1448"/>
                        <a:pt x="11154" y="1519"/>
                        <a:pt x="11121" y="1520"/>
                      </a:cubicBezTo>
                      <a:cubicBezTo>
                        <a:pt x="11011" y="1524"/>
                        <a:pt x="11109" y="1406"/>
                        <a:pt x="11112" y="1336"/>
                      </a:cubicBezTo>
                      <a:cubicBezTo>
                        <a:pt x="11026" y="1349"/>
                        <a:pt x="10944" y="1421"/>
                        <a:pt x="10859" y="1426"/>
                      </a:cubicBezTo>
                      <a:cubicBezTo>
                        <a:pt x="10881" y="1445"/>
                        <a:pt x="10896" y="1473"/>
                        <a:pt x="10906" y="1509"/>
                      </a:cubicBezTo>
                      <a:cubicBezTo>
                        <a:pt x="10875" y="1530"/>
                        <a:pt x="10842" y="1541"/>
                        <a:pt x="10809" y="1541"/>
                      </a:cubicBezTo>
                      <a:cubicBezTo>
                        <a:pt x="10841" y="1552"/>
                        <a:pt x="10868" y="1578"/>
                        <a:pt x="10889" y="1621"/>
                      </a:cubicBezTo>
                      <a:cubicBezTo>
                        <a:pt x="10849" y="1635"/>
                        <a:pt x="10644" y="1653"/>
                        <a:pt x="10590" y="1617"/>
                      </a:cubicBezTo>
                      <a:cubicBezTo>
                        <a:pt x="10607" y="1602"/>
                        <a:pt x="10622" y="1580"/>
                        <a:pt x="10634" y="1552"/>
                      </a:cubicBezTo>
                      <a:cubicBezTo>
                        <a:pt x="10580" y="1475"/>
                        <a:pt x="10519" y="1438"/>
                        <a:pt x="10450" y="1441"/>
                      </a:cubicBezTo>
                      <a:cubicBezTo>
                        <a:pt x="10531" y="1424"/>
                        <a:pt x="10345" y="1416"/>
                        <a:pt x="10317" y="1424"/>
                      </a:cubicBezTo>
                      <a:cubicBezTo>
                        <a:pt x="10190" y="1463"/>
                        <a:pt x="10078" y="1555"/>
                        <a:pt x="9956" y="1618"/>
                      </a:cubicBezTo>
                      <a:cubicBezTo>
                        <a:pt x="9927" y="1633"/>
                        <a:pt x="9966" y="1613"/>
                        <a:pt x="9956" y="1618"/>
                      </a:cubicBezTo>
                      <a:close/>
                      <a:moveTo>
                        <a:pt x="9929" y="1543"/>
                      </a:moveTo>
                      <a:cubicBezTo>
                        <a:pt x="9974" y="1525"/>
                        <a:pt x="10014" y="1494"/>
                        <a:pt x="10050" y="1451"/>
                      </a:cubicBezTo>
                      <a:cubicBezTo>
                        <a:pt x="10045" y="1424"/>
                        <a:pt x="9794" y="1559"/>
                        <a:pt x="9801" y="1595"/>
                      </a:cubicBezTo>
                      <a:cubicBezTo>
                        <a:pt x="9845" y="1591"/>
                        <a:pt x="9888" y="1574"/>
                        <a:pt x="9929" y="1543"/>
                      </a:cubicBezTo>
                      <a:cubicBezTo>
                        <a:pt x="9998" y="1504"/>
                        <a:pt x="9860" y="1583"/>
                        <a:pt x="9929" y="1543"/>
                      </a:cubicBezTo>
                      <a:close/>
                      <a:moveTo>
                        <a:pt x="8458" y="2722"/>
                      </a:moveTo>
                      <a:cubicBezTo>
                        <a:pt x="8713" y="2649"/>
                        <a:pt x="8960" y="2539"/>
                        <a:pt x="9190" y="2343"/>
                      </a:cubicBezTo>
                      <a:cubicBezTo>
                        <a:pt x="9189" y="2344"/>
                        <a:pt x="9188" y="2345"/>
                        <a:pt x="9187" y="2346"/>
                      </a:cubicBezTo>
                      <a:cubicBezTo>
                        <a:pt x="9193" y="2361"/>
                        <a:pt x="9203" y="2377"/>
                        <a:pt x="9208" y="2394"/>
                      </a:cubicBezTo>
                      <a:cubicBezTo>
                        <a:pt x="9114" y="2398"/>
                        <a:pt x="9036" y="2443"/>
                        <a:pt x="8963" y="2542"/>
                      </a:cubicBezTo>
                      <a:cubicBezTo>
                        <a:pt x="9074" y="2554"/>
                        <a:pt x="9184" y="2585"/>
                        <a:pt x="9297" y="2599"/>
                      </a:cubicBezTo>
                      <a:cubicBezTo>
                        <a:pt x="9255" y="2594"/>
                        <a:pt x="8938" y="2715"/>
                        <a:pt x="8936" y="2706"/>
                      </a:cubicBezTo>
                      <a:cubicBezTo>
                        <a:pt x="8936" y="2741"/>
                        <a:pt x="8942" y="2774"/>
                        <a:pt x="8956" y="2805"/>
                      </a:cubicBezTo>
                      <a:cubicBezTo>
                        <a:pt x="9103" y="2745"/>
                        <a:pt x="9448" y="2691"/>
                        <a:pt x="9582" y="2849"/>
                      </a:cubicBezTo>
                      <a:cubicBezTo>
                        <a:pt x="9551" y="2913"/>
                        <a:pt x="8856" y="2882"/>
                        <a:pt x="8862" y="2949"/>
                      </a:cubicBezTo>
                      <a:cubicBezTo>
                        <a:pt x="8874" y="3177"/>
                        <a:pt x="9180" y="3102"/>
                        <a:pt x="9149" y="3199"/>
                      </a:cubicBezTo>
                      <a:cubicBezTo>
                        <a:pt x="9065" y="3472"/>
                        <a:pt x="9738" y="3231"/>
                        <a:pt x="9834" y="3203"/>
                      </a:cubicBezTo>
                      <a:cubicBezTo>
                        <a:pt x="9865" y="3194"/>
                        <a:pt x="10026" y="3043"/>
                        <a:pt x="10058" y="3095"/>
                      </a:cubicBezTo>
                      <a:cubicBezTo>
                        <a:pt x="10131" y="3210"/>
                        <a:pt x="10234" y="3208"/>
                        <a:pt x="10328" y="3224"/>
                      </a:cubicBezTo>
                      <a:cubicBezTo>
                        <a:pt x="10400" y="3254"/>
                        <a:pt x="10469" y="3241"/>
                        <a:pt x="10535" y="3183"/>
                      </a:cubicBezTo>
                      <a:cubicBezTo>
                        <a:pt x="10533" y="3091"/>
                        <a:pt x="10553" y="3026"/>
                        <a:pt x="10596" y="2990"/>
                      </a:cubicBezTo>
                      <a:cubicBezTo>
                        <a:pt x="10666" y="2990"/>
                        <a:pt x="10750" y="3100"/>
                        <a:pt x="10786" y="2926"/>
                      </a:cubicBezTo>
                      <a:cubicBezTo>
                        <a:pt x="10764" y="2916"/>
                        <a:pt x="10516" y="2683"/>
                        <a:pt x="10523" y="2679"/>
                      </a:cubicBezTo>
                      <a:cubicBezTo>
                        <a:pt x="10641" y="2630"/>
                        <a:pt x="10784" y="2190"/>
                        <a:pt x="10609" y="2151"/>
                      </a:cubicBezTo>
                      <a:cubicBezTo>
                        <a:pt x="10498" y="2126"/>
                        <a:pt x="10454" y="2148"/>
                        <a:pt x="10396" y="2332"/>
                      </a:cubicBezTo>
                      <a:cubicBezTo>
                        <a:pt x="10338" y="2519"/>
                        <a:pt x="10278" y="2435"/>
                        <a:pt x="10222" y="2522"/>
                      </a:cubicBezTo>
                      <a:cubicBezTo>
                        <a:pt x="10476" y="2095"/>
                        <a:pt x="10069" y="2345"/>
                        <a:pt x="10009" y="2333"/>
                      </a:cubicBezTo>
                      <a:cubicBezTo>
                        <a:pt x="10021" y="2307"/>
                        <a:pt x="10032" y="2281"/>
                        <a:pt x="10044" y="2255"/>
                      </a:cubicBezTo>
                      <a:cubicBezTo>
                        <a:pt x="10057" y="2163"/>
                        <a:pt x="9691" y="2285"/>
                        <a:pt x="9691" y="2285"/>
                      </a:cubicBezTo>
                      <a:cubicBezTo>
                        <a:pt x="9712" y="2219"/>
                        <a:pt x="9831" y="2217"/>
                        <a:pt x="9823" y="2128"/>
                      </a:cubicBezTo>
                      <a:cubicBezTo>
                        <a:pt x="9715" y="2115"/>
                        <a:pt x="9720" y="1894"/>
                        <a:pt x="9581" y="1939"/>
                      </a:cubicBezTo>
                      <a:cubicBezTo>
                        <a:pt x="9442" y="1983"/>
                        <a:pt x="9346" y="1886"/>
                        <a:pt x="9211" y="1897"/>
                      </a:cubicBezTo>
                      <a:cubicBezTo>
                        <a:pt x="9072" y="1909"/>
                        <a:pt x="8936" y="1863"/>
                        <a:pt x="8874" y="2049"/>
                      </a:cubicBezTo>
                      <a:cubicBezTo>
                        <a:pt x="8829" y="2186"/>
                        <a:pt x="8709" y="2205"/>
                        <a:pt x="8630" y="2247"/>
                      </a:cubicBezTo>
                      <a:cubicBezTo>
                        <a:pt x="8639" y="2268"/>
                        <a:pt x="8634" y="2283"/>
                        <a:pt x="8637" y="2305"/>
                      </a:cubicBezTo>
                      <a:cubicBezTo>
                        <a:pt x="8541" y="2315"/>
                        <a:pt x="8399" y="2404"/>
                        <a:pt x="8326" y="2501"/>
                      </a:cubicBezTo>
                      <a:cubicBezTo>
                        <a:pt x="8414" y="2519"/>
                        <a:pt x="8476" y="2553"/>
                        <a:pt x="8458" y="2722"/>
                      </a:cubicBezTo>
                      <a:cubicBezTo>
                        <a:pt x="8561" y="2693"/>
                        <a:pt x="8476" y="2553"/>
                        <a:pt x="8458" y="2722"/>
                      </a:cubicBezTo>
                      <a:close/>
                      <a:moveTo>
                        <a:pt x="10788" y="2920"/>
                      </a:moveTo>
                      <a:cubicBezTo>
                        <a:pt x="10788" y="2922"/>
                        <a:pt x="10787" y="2924"/>
                        <a:pt x="10786" y="2926"/>
                      </a:cubicBezTo>
                      <a:cubicBezTo>
                        <a:pt x="10787" y="2926"/>
                        <a:pt x="10788" y="2927"/>
                        <a:pt x="10788" y="2927"/>
                      </a:cubicBezTo>
                      <a:lnTo>
                        <a:pt x="10788" y="2920"/>
                      </a:lnTo>
                      <a:cubicBezTo>
                        <a:pt x="10788" y="2922"/>
                        <a:pt x="10788" y="2920"/>
                        <a:pt x="10788" y="2920"/>
                      </a:cubicBezTo>
                      <a:close/>
                      <a:moveTo>
                        <a:pt x="14845" y="3703"/>
                      </a:moveTo>
                      <a:cubicBezTo>
                        <a:pt x="14830" y="3644"/>
                        <a:pt x="14818" y="3583"/>
                        <a:pt x="14809" y="3521"/>
                      </a:cubicBezTo>
                      <a:cubicBezTo>
                        <a:pt x="14759" y="3396"/>
                        <a:pt x="14636" y="3491"/>
                        <a:pt x="14569" y="3423"/>
                      </a:cubicBezTo>
                      <a:cubicBezTo>
                        <a:pt x="14417" y="3268"/>
                        <a:pt x="14634" y="3177"/>
                        <a:pt x="14687" y="3172"/>
                      </a:cubicBezTo>
                      <a:cubicBezTo>
                        <a:pt x="14685" y="3065"/>
                        <a:pt x="14562" y="3082"/>
                        <a:pt x="14562" y="3077"/>
                      </a:cubicBezTo>
                      <a:cubicBezTo>
                        <a:pt x="14566" y="2987"/>
                        <a:pt x="14661" y="3020"/>
                        <a:pt x="14691" y="3017"/>
                      </a:cubicBezTo>
                      <a:cubicBezTo>
                        <a:pt x="14715" y="2752"/>
                        <a:pt x="14458" y="2797"/>
                        <a:pt x="14398" y="2674"/>
                      </a:cubicBezTo>
                      <a:cubicBezTo>
                        <a:pt x="14297" y="2466"/>
                        <a:pt x="14274" y="2638"/>
                        <a:pt x="14138" y="2603"/>
                      </a:cubicBezTo>
                      <a:cubicBezTo>
                        <a:pt x="14105" y="2594"/>
                        <a:pt x="14091" y="2278"/>
                        <a:pt x="13930" y="2278"/>
                      </a:cubicBezTo>
                      <a:cubicBezTo>
                        <a:pt x="14160" y="2286"/>
                        <a:pt x="13539" y="1693"/>
                        <a:pt x="13605" y="2213"/>
                      </a:cubicBezTo>
                      <a:cubicBezTo>
                        <a:pt x="13613" y="2280"/>
                        <a:pt x="13730" y="2294"/>
                        <a:pt x="13757" y="2284"/>
                      </a:cubicBezTo>
                      <a:cubicBezTo>
                        <a:pt x="13706" y="2303"/>
                        <a:pt x="13443" y="2317"/>
                        <a:pt x="13420" y="2417"/>
                      </a:cubicBezTo>
                      <a:cubicBezTo>
                        <a:pt x="13454" y="2272"/>
                        <a:pt x="13709" y="1960"/>
                        <a:pt x="13401" y="2025"/>
                      </a:cubicBezTo>
                      <a:cubicBezTo>
                        <a:pt x="13347" y="2036"/>
                        <a:pt x="12807" y="2150"/>
                        <a:pt x="12973" y="2372"/>
                      </a:cubicBezTo>
                      <a:cubicBezTo>
                        <a:pt x="12938" y="2360"/>
                        <a:pt x="12807" y="2406"/>
                        <a:pt x="12832" y="2524"/>
                      </a:cubicBezTo>
                      <a:cubicBezTo>
                        <a:pt x="12710" y="2551"/>
                        <a:pt x="12996" y="2011"/>
                        <a:pt x="13152" y="2009"/>
                      </a:cubicBezTo>
                      <a:cubicBezTo>
                        <a:pt x="12916" y="2012"/>
                        <a:pt x="12718" y="2051"/>
                        <a:pt x="12507" y="2247"/>
                      </a:cubicBezTo>
                      <a:cubicBezTo>
                        <a:pt x="12356" y="2388"/>
                        <a:pt x="12233" y="2628"/>
                        <a:pt x="12496" y="2640"/>
                      </a:cubicBezTo>
                      <a:cubicBezTo>
                        <a:pt x="12501" y="2651"/>
                        <a:pt x="12507" y="2672"/>
                        <a:pt x="12508" y="2684"/>
                      </a:cubicBezTo>
                      <a:cubicBezTo>
                        <a:pt x="12039" y="2720"/>
                        <a:pt x="12531" y="2917"/>
                        <a:pt x="12735" y="2949"/>
                      </a:cubicBezTo>
                      <a:cubicBezTo>
                        <a:pt x="12874" y="2971"/>
                        <a:pt x="13393" y="3167"/>
                        <a:pt x="13399" y="2806"/>
                      </a:cubicBezTo>
                      <a:cubicBezTo>
                        <a:pt x="13466" y="2814"/>
                        <a:pt x="13468" y="2945"/>
                        <a:pt x="13483" y="3002"/>
                      </a:cubicBezTo>
                      <a:cubicBezTo>
                        <a:pt x="13510" y="2983"/>
                        <a:pt x="13523" y="2978"/>
                        <a:pt x="13552" y="3004"/>
                      </a:cubicBezTo>
                      <a:cubicBezTo>
                        <a:pt x="13544" y="3015"/>
                        <a:pt x="13540" y="3024"/>
                        <a:pt x="13526" y="3022"/>
                      </a:cubicBezTo>
                      <a:cubicBezTo>
                        <a:pt x="13583" y="3103"/>
                        <a:pt x="13975" y="3558"/>
                        <a:pt x="13787" y="3676"/>
                      </a:cubicBezTo>
                      <a:cubicBezTo>
                        <a:pt x="13689" y="3737"/>
                        <a:pt x="13620" y="3857"/>
                        <a:pt x="13513" y="3899"/>
                      </a:cubicBezTo>
                      <a:cubicBezTo>
                        <a:pt x="13386" y="3949"/>
                        <a:pt x="13559" y="4129"/>
                        <a:pt x="13451" y="4130"/>
                      </a:cubicBezTo>
                      <a:cubicBezTo>
                        <a:pt x="13251" y="4132"/>
                        <a:pt x="13070" y="4129"/>
                        <a:pt x="12906" y="4244"/>
                      </a:cubicBezTo>
                      <a:cubicBezTo>
                        <a:pt x="12617" y="4449"/>
                        <a:pt x="13323" y="4431"/>
                        <a:pt x="13292" y="4325"/>
                      </a:cubicBezTo>
                      <a:cubicBezTo>
                        <a:pt x="13296" y="4354"/>
                        <a:pt x="13301" y="4384"/>
                        <a:pt x="13305" y="4414"/>
                      </a:cubicBezTo>
                      <a:cubicBezTo>
                        <a:pt x="13334" y="4386"/>
                        <a:pt x="13513" y="4535"/>
                        <a:pt x="13543" y="4612"/>
                      </a:cubicBezTo>
                      <a:cubicBezTo>
                        <a:pt x="13561" y="4658"/>
                        <a:pt x="13446" y="4615"/>
                        <a:pt x="13484" y="4762"/>
                      </a:cubicBezTo>
                      <a:cubicBezTo>
                        <a:pt x="13504" y="4844"/>
                        <a:pt x="13682" y="4932"/>
                        <a:pt x="13705" y="4822"/>
                      </a:cubicBezTo>
                      <a:cubicBezTo>
                        <a:pt x="13671" y="4983"/>
                        <a:pt x="13904" y="5050"/>
                        <a:pt x="13968" y="5073"/>
                      </a:cubicBezTo>
                      <a:cubicBezTo>
                        <a:pt x="14189" y="5151"/>
                        <a:pt x="13892" y="4680"/>
                        <a:pt x="13879" y="4622"/>
                      </a:cubicBezTo>
                      <a:cubicBezTo>
                        <a:pt x="14050" y="4744"/>
                        <a:pt x="14339" y="5017"/>
                        <a:pt x="14391" y="4535"/>
                      </a:cubicBezTo>
                      <a:cubicBezTo>
                        <a:pt x="14398" y="4469"/>
                        <a:pt x="14359" y="4290"/>
                        <a:pt x="14325" y="4275"/>
                      </a:cubicBezTo>
                      <a:cubicBezTo>
                        <a:pt x="14117" y="4185"/>
                        <a:pt x="14320" y="4031"/>
                        <a:pt x="14265" y="3892"/>
                      </a:cubicBezTo>
                      <a:cubicBezTo>
                        <a:pt x="14331" y="3906"/>
                        <a:pt x="14429" y="3807"/>
                        <a:pt x="14451" y="3995"/>
                      </a:cubicBezTo>
                      <a:cubicBezTo>
                        <a:pt x="14473" y="3993"/>
                        <a:pt x="14497" y="3999"/>
                        <a:pt x="14519" y="4006"/>
                      </a:cubicBezTo>
                      <a:cubicBezTo>
                        <a:pt x="14394" y="4217"/>
                        <a:pt x="14802" y="4398"/>
                        <a:pt x="14726" y="4048"/>
                      </a:cubicBezTo>
                      <a:cubicBezTo>
                        <a:pt x="14755" y="4180"/>
                        <a:pt x="14950" y="3962"/>
                        <a:pt x="14989" y="3922"/>
                      </a:cubicBezTo>
                      <a:cubicBezTo>
                        <a:pt x="15173" y="3728"/>
                        <a:pt x="14884" y="3767"/>
                        <a:pt x="14845" y="3703"/>
                      </a:cubicBezTo>
                      <a:cubicBezTo>
                        <a:pt x="14822" y="3666"/>
                        <a:pt x="14895" y="3785"/>
                        <a:pt x="14845" y="3703"/>
                      </a:cubicBezTo>
                      <a:close/>
                      <a:moveTo>
                        <a:pt x="14709" y="9160"/>
                      </a:moveTo>
                      <a:cubicBezTo>
                        <a:pt x="14617" y="9033"/>
                        <a:pt x="14757" y="8993"/>
                        <a:pt x="14735" y="8951"/>
                      </a:cubicBezTo>
                      <a:cubicBezTo>
                        <a:pt x="14705" y="8936"/>
                        <a:pt x="14678" y="8912"/>
                        <a:pt x="14654" y="8877"/>
                      </a:cubicBezTo>
                      <a:cubicBezTo>
                        <a:pt x="14645" y="8834"/>
                        <a:pt x="14712" y="8712"/>
                        <a:pt x="14720" y="8737"/>
                      </a:cubicBezTo>
                      <a:cubicBezTo>
                        <a:pt x="14673" y="8602"/>
                        <a:pt x="14427" y="8759"/>
                        <a:pt x="14423" y="8631"/>
                      </a:cubicBezTo>
                      <a:cubicBezTo>
                        <a:pt x="14420" y="8551"/>
                        <a:pt x="14494" y="8592"/>
                        <a:pt x="14491" y="8520"/>
                      </a:cubicBezTo>
                      <a:cubicBezTo>
                        <a:pt x="14489" y="8427"/>
                        <a:pt x="14265" y="8564"/>
                        <a:pt x="14263" y="8596"/>
                      </a:cubicBezTo>
                      <a:cubicBezTo>
                        <a:pt x="14276" y="8366"/>
                        <a:pt x="14607" y="8284"/>
                        <a:pt x="14588" y="8067"/>
                      </a:cubicBezTo>
                      <a:cubicBezTo>
                        <a:pt x="14565" y="8063"/>
                        <a:pt x="14543" y="8064"/>
                        <a:pt x="14521" y="8070"/>
                      </a:cubicBezTo>
                      <a:cubicBezTo>
                        <a:pt x="14776" y="7847"/>
                        <a:pt x="14659" y="7551"/>
                        <a:pt x="14538" y="7316"/>
                      </a:cubicBezTo>
                      <a:cubicBezTo>
                        <a:pt x="14743" y="7252"/>
                        <a:pt x="14251" y="6972"/>
                        <a:pt x="14256" y="6975"/>
                      </a:cubicBezTo>
                      <a:cubicBezTo>
                        <a:pt x="14276" y="6839"/>
                        <a:pt x="14185" y="6792"/>
                        <a:pt x="14146" y="6708"/>
                      </a:cubicBezTo>
                      <a:cubicBezTo>
                        <a:pt x="14293" y="6548"/>
                        <a:pt x="14221" y="6508"/>
                        <a:pt x="14189" y="6241"/>
                      </a:cubicBezTo>
                      <a:cubicBezTo>
                        <a:pt x="14155" y="6035"/>
                        <a:pt x="14161" y="5747"/>
                        <a:pt x="14078" y="5572"/>
                      </a:cubicBezTo>
                      <a:cubicBezTo>
                        <a:pt x="14009" y="5430"/>
                        <a:pt x="13720" y="5958"/>
                        <a:pt x="13655" y="6014"/>
                      </a:cubicBezTo>
                      <a:cubicBezTo>
                        <a:pt x="13467" y="6177"/>
                        <a:pt x="13538" y="5901"/>
                        <a:pt x="13365" y="5914"/>
                      </a:cubicBezTo>
                      <a:cubicBezTo>
                        <a:pt x="13393" y="5777"/>
                        <a:pt x="13582" y="5311"/>
                        <a:pt x="13382" y="5311"/>
                      </a:cubicBezTo>
                      <a:cubicBezTo>
                        <a:pt x="13337" y="5205"/>
                        <a:pt x="13181" y="4950"/>
                        <a:pt x="13074" y="4950"/>
                      </a:cubicBezTo>
                      <a:cubicBezTo>
                        <a:pt x="12932" y="4950"/>
                        <a:pt x="12559" y="4824"/>
                        <a:pt x="12498" y="5066"/>
                      </a:cubicBezTo>
                      <a:cubicBezTo>
                        <a:pt x="12436" y="5312"/>
                        <a:pt x="12366" y="5348"/>
                        <a:pt x="12232" y="5505"/>
                      </a:cubicBezTo>
                      <a:cubicBezTo>
                        <a:pt x="12278" y="5508"/>
                        <a:pt x="12342" y="5589"/>
                        <a:pt x="12376" y="5589"/>
                      </a:cubicBezTo>
                      <a:cubicBezTo>
                        <a:pt x="12386" y="5589"/>
                        <a:pt x="12082" y="5973"/>
                        <a:pt x="12079" y="5992"/>
                      </a:cubicBezTo>
                      <a:cubicBezTo>
                        <a:pt x="12065" y="6088"/>
                        <a:pt x="12148" y="6179"/>
                        <a:pt x="12170" y="6244"/>
                      </a:cubicBezTo>
                      <a:cubicBezTo>
                        <a:pt x="12230" y="6420"/>
                        <a:pt x="12126" y="6638"/>
                        <a:pt x="12052" y="6744"/>
                      </a:cubicBezTo>
                      <a:cubicBezTo>
                        <a:pt x="11913" y="6941"/>
                        <a:pt x="11636" y="6905"/>
                        <a:pt x="11529" y="7118"/>
                      </a:cubicBezTo>
                      <a:cubicBezTo>
                        <a:pt x="11488" y="7201"/>
                        <a:pt x="11474" y="7527"/>
                        <a:pt x="11462" y="7635"/>
                      </a:cubicBezTo>
                      <a:cubicBezTo>
                        <a:pt x="11441" y="7818"/>
                        <a:pt x="11395" y="7837"/>
                        <a:pt x="11343" y="7990"/>
                      </a:cubicBezTo>
                      <a:cubicBezTo>
                        <a:pt x="11289" y="7895"/>
                        <a:pt x="11238" y="8061"/>
                        <a:pt x="11184" y="8067"/>
                      </a:cubicBezTo>
                      <a:cubicBezTo>
                        <a:pt x="11057" y="8067"/>
                        <a:pt x="11066" y="7164"/>
                        <a:pt x="11251" y="7164"/>
                      </a:cubicBezTo>
                      <a:lnTo>
                        <a:pt x="11266" y="7164"/>
                      </a:lnTo>
                      <a:lnTo>
                        <a:pt x="11283" y="7016"/>
                      </a:lnTo>
                      <a:cubicBezTo>
                        <a:pt x="11094" y="6863"/>
                        <a:pt x="10853" y="6979"/>
                        <a:pt x="10681" y="6719"/>
                      </a:cubicBezTo>
                      <a:cubicBezTo>
                        <a:pt x="10511" y="6465"/>
                        <a:pt x="10435" y="6343"/>
                        <a:pt x="10189" y="6421"/>
                      </a:cubicBezTo>
                      <a:lnTo>
                        <a:pt x="10260" y="5959"/>
                      </a:lnTo>
                      <a:lnTo>
                        <a:pt x="10095" y="5959"/>
                      </a:lnTo>
                      <a:cubicBezTo>
                        <a:pt x="10151" y="5660"/>
                        <a:pt x="10333" y="5500"/>
                        <a:pt x="10477" y="5337"/>
                      </a:cubicBezTo>
                      <a:cubicBezTo>
                        <a:pt x="10523" y="5292"/>
                        <a:pt x="10894" y="4998"/>
                        <a:pt x="10896" y="4941"/>
                      </a:cubicBezTo>
                      <a:cubicBezTo>
                        <a:pt x="10959" y="4928"/>
                        <a:pt x="11163" y="4901"/>
                        <a:pt x="11122" y="4713"/>
                      </a:cubicBezTo>
                      <a:cubicBezTo>
                        <a:pt x="11227" y="4726"/>
                        <a:pt x="11873" y="4466"/>
                        <a:pt x="11831" y="4221"/>
                      </a:cubicBezTo>
                      <a:cubicBezTo>
                        <a:pt x="11864" y="4202"/>
                        <a:pt x="11899" y="4192"/>
                        <a:pt x="11931" y="4166"/>
                      </a:cubicBezTo>
                      <a:cubicBezTo>
                        <a:pt x="11885" y="4242"/>
                        <a:pt x="11632" y="4531"/>
                        <a:pt x="11610" y="4604"/>
                      </a:cubicBezTo>
                      <a:cubicBezTo>
                        <a:pt x="11666" y="4619"/>
                        <a:pt x="11731" y="4582"/>
                        <a:pt x="11790" y="4586"/>
                      </a:cubicBezTo>
                      <a:cubicBezTo>
                        <a:pt x="11799" y="4643"/>
                        <a:pt x="11765" y="4669"/>
                        <a:pt x="11764" y="4719"/>
                      </a:cubicBezTo>
                      <a:cubicBezTo>
                        <a:pt x="11882" y="4755"/>
                        <a:pt x="12100" y="4427"/>
                        <a:pt x="12194" y="4524"/>
                      </a:cubicBezTo>
                      <a:cubicBezTo>
                        <a:pt x="12189" y="4519"/>
                        <a:pt x="12517" y="4797"/>
                        <a:pt x="12468" y="4545"/>
                      </a:cubicBezTo>
                      <a:cubicBezTo>
                        <a:pt x="12458" y="4494"/>
                        <a:pt x="12362" y="4471"/>
                        <a:pt x="12346" y="4511"/>
                      </a:cubicBezTo>
                      <a:cubicBezTo>
                        <a:pt x="12443" y="4268"/>
                        <a:pt x="12176" y="4299"/>
                        <a:pt x="12160" y="4129"/>
                      </a:cubicBezTo>
                      <a:cubicBezTo>
                        <a:pt x="12135" y="4142"/>
                        <a:pt x="12110" y="4155"/>
                        <a:pt x="12086" y="4168"/>
                      </a:cubicBezTo>
                      <a:cubicBezTo>
                        <a:pt x="12088" y="4122"/>
                        <a:pt x="12095" y="4077"/>
                        <a:pt x="12108" y="4035"/>
                      </a:cubicBezTo>
                      <a:cubicBezTo>
                        <a:pt x="12091" y="4025"/>
                        <a:pt x="12073" y="4026"/>
                        <a:pt x="12055" y="4033"/>
                      </a:cubicBezTo>
                      <a:cubicBezTo>
                        <a:pt x="12064" y="4008"/>
                        <a:pt x="12065" y="3982"/>
                        <a:pt x="12058" y="3954"/>
                      </a:cubicBezTo>
                      <a:cubicBezTo>
                        <a:pt x="12123" y="3937"/>
                        <a:pt x="12112" y="4012"/>
                        <a:pt x="12172" y="4034"/>
                      </a:cubicBezTo>
                      <a:cubicBezTo>
                        <a:pt x="12209" y="4153"/>
                        <a:pt x="12359" y="4254"/>
                        <a:pt x="12315" y="4049"/>
                      </a:cubicBezTo>
                      <a:cubicBezTo>
                        <a:pt x="12331" y="4043"/>
                        <a:pt x="12343" y="4028"/>
                        <a:pt x="12350" y="4004"/>
                      </a:cubicBezTo>
                      <a:cubicBezTo>
                        <a:pt x="12448" y="4054"/>
                        <a:pt x="12868" y="3767"/>
                        <a:pt x="12772" y="3542"/>
                      </a:cubicBezTo>
                      <a:lnTo>
                        <a:pt x="12798" y="3528"/>
                      </a:lnTo>
                      <a:cubicBezTo>
                        <a:pt x="12795" y="3501"/>
                        <a:pt x="12790" y="3469"/>
                        <a:pt x="12782" y="3445"/>
                      </a:cubicBezTo>
                      <a:cubicBezTo>
                        <a:pt x="12837" y="3455"/>
                        <a:pt x="12967" y="3438"/>
                        <a:pt x="12958" y="3307"/>
                      </a:cubicBezTo>
                      <a:cubicBezTo>
                        <a:pt x="12957" y="3286"/>
                        <a:pt x="12912" y="3085"/>
                        <a:pt x="12912" y="3127"/>
                      </a:cubicBezTo>
                      <a:cubicBezTo>
                        <a:pt x="12847" y="2986"/>
                        <a:pt x="12622" y="2945"/>
                        <a:pt x="12525" y="3031"/>
                      </a:cubicBezTo>
                      <a:cubicBezTo>
                        <a:pt x="12489" y="3062"/>
                        <a:pt x="12429" y="3255"/>
                        <a:pt x="12447" y="3255"/>
                      </a:cubicBezTo>
                      <a:cubicBezTo>
                        <a:pt x="12403" y="3310"/>
                        <a:pt x="12326" y="3392"/>
                        <a:pt x="12276" y="3456"/>
                      </a:cubicBezTo>
                      <a:cubicBezTo>
                        <a:pt x="12218" y="3448"/>
                        <a:pt x="12089" y="3491"/>
                        <a:pt x="12104" y="3620"/>
                      </a:cubicBezTo>
                      <a:cubicBezTo>
                        <a:pt x="11972" y="3754"/>
                        <a:pt x="12055" y="3511"/>
                        <a:pt x="12053" y="3550"/>
                      </a:cubicBezTo>
                      <a:cubicBezTo>
                        <a:pt x="12194" y="3550"/>
                        <a:pt x="12175" y="2901"/>
                        <a:pt x="11880" y="3290"/>
                      </a:cubicBezTo>
                      <a:cubicBezTo>
                        <a:pt x="11885" y="3266"/>
                        <a:pt x="11886" y="3242"/>
                        <a:pt x="11883" y="3218"/>
                      </a:cubicBezTo>
                      <a:cubicBezTo>
                        <a:pt x="11937" y="3192"/>
                        <a:pt x="11962" y="3160"/>
                        <a:pt x="11962" y="3116"/>
                      </a:cubicBezTo>
                      <a:cubicBezTo>
                        <a:pt x="11960" y="3072"/>
                        <a:pt x="11940" y="3025"/>
                        <a:pt x="11890" y="3023"/>
                      </a:cubicBezTo>
                      <a:cubicBezTo>
                        <a:pt x="11973" y="2946"/>
                        <a:pt x="11928" y="2887"/>
                        <a:pt x="11897" y="2792"/>
                      </a:cubicBezTo>
                      <a:cubicBezTo>
                        <a:pt x="11923" y="2686"/>
                        <a:pt x="11966" y="2648"/>
                        <a:pt x="11896" y="2538"/>
                      </a:cubicBezTo>
                      <a:cubicBezTo>
                        <a:pt x="12155" y="2423"/>
                        <a:pt x="12414" y="2194"/>
                        <a:pt x="12683" y="2064"/>
                      </a:cubicBezTo>
                      <a:cubicBezTo>
                        <a:pt x="12497" y="1923"/>
                        <a:pt x="12275" y="1832"/>
                        <a:pt x="12074" y="1942"/>
                      </a:cubicBezTo>
                      <a:cubicBezTo>
                        <a:pt x="11870" y="2053"/>
                        <a:pt x="11809" y="2410"/>
                        <a:pt x="11617" y="2516"/>
                      </a:cubicBezTo>
                      <a:cubicBezTo>
                        <a:pt x="11637" y="2485"/>
                        <a:pt x="11711" y="2388"/>
                        <a:pt x="11713" y="2336"/>
                      </a:cubicBezTo>
                      <a:cubicBezTo>
                        <a:pt x="11702" y="2340"/>
                        <a:pt x="11686" y="2329"/>
                        <a:pt x="11677" y="2329"/>
                      </a:cubicBezTo>
                      <a:cubicBezTo>
                        <a:pt x="11686" y="2307"/>
                        <a:pt x="11682" y="2293"/>
                        <a:pt x="11685" y="2269"/>
                      </a:cubicBezTo>
                      <a:cubicBezTo>
                        <a:pt x="11662" y="2273"/>
                        <a:pt x="11644" y="2265"/>
                        <a:pt x="11630" y="2243"/>
                      </a:cubicBezTo>
                      <a:cubicBezTo>
                        <a:pt x="11658" y="2212"/>
                        <a:pt x="11851" y="2141"/>
                        <a:pt x="11835" y="2053"/>
                      </a:cubicBezTo>
                      <a:cubicBezTo>
                        <a:pt x="11814" y="1936"/>
                        <a:pt x="11510" y="2066"/>
                        <a:pt x="11468" y="2073"/>
                      </a:cubicBezTo>
                      <a:cubicBezTo>
                        <a:pt x="11212" y="2115"/>
                        <a:pt x="11441" y="2211"/>
                        <a:pt x="11298" y="2321"/>
                      </a:cubicBezTo>
                      <a:cubicBezTo>
                        <a:pt x="11252" y="2357"/>
                        <a:pt x="11067" y="2097"/>
                        <a:pt x="11074" y="2352"/>
                      </a:cubicBezTo>
                      <a:cubicBezTo>
                        <a:pt x="11077" y="2447"/>
                        <a:pt x="11215" y="2513"/>
                        <a:pt x="11244" y="2664"/>
                      </a:cubicBezTo>
                      <a:cubicBezTo>
                        <a:pt x="11346" y="2689"/>
                        <a:pt x="11433" y="2586"/>
                        <a:pt x="11533" y="2565"/>
                      </a:cubicBezTo>
                      <a:cubicBezTo>
                        <a:pt x="11355" y="2678"/>
                        <a:pt x="11253" y="2955"/>
                        <a:pt x="11404" y="3165"/>
                      </a:cubicBezTo>
                      <a:cubicBezTo>
                        <a:pt x="11351" y="3210"/>
                        <a:pt x="11314" y="3245"/>
                        <a:pt x="11310" y="3351"/>
                      </a:cubicBezTo>
                      <a:lnTo>
                        <a:pt x="11336" y="3364"/>
                      </a:lnTo>
                      <a:cubicBezTo>
                        <a:pt x="11179" y="3430"/>
                        <a:pt x="11147" y="3493"/>
                        <a:pt x="11033" y="3630"/>
                      </a:cubicBezTo>
                      <a:cubicBezTo>
                        <a:pt x="11033" y="3630"/>
                        <a:pt x="11033" y="3630"/>
                        <a:pt x="11033" y="3630"/>
                      </a:cubicBezTo>
                      <a:cubicBezTo>
                        <a:pt x="11061" y="3545"/>
                        <a:pt x="11117" y="3452"/>
                        <a:pt x="11050" y="3363"/>
                      </a:cubicBezTo>
                      <a:cubicBezTo>
                        <a:pt x="11125" y="3368"/>
                        <a:pt x="11195" y="3337"/>
                        <a:pt x="11259" y="3272"/>
                      </a:cubicBezTo>
                      <a:cubicBezTo>
                        <a:pt x="11272" y="3258"/>
                        <a:pt x="11117" y="3018"/>
                        <a:pt x="11091" y="3018"/>
                      </a:cubicBezTo>
                      <a:cubicBezTo>
                        <a:pt x="11053" y="3018"/>
                        <a:pt x="10830" y="3190"/>
                        <a:pt x="10806" y="3256"/>
                      </a:cubicBezTo>
                      <a:cubicBezTo>
                        <a:pt x="10845" y="3272"/>
                        <a:pt x="10884" y="3290"/>
                        <a:pt x="10923" y="3309"/>
                      </a:cubicBezTo>
                      <a:cubicBezTo>
                        <a:pt x="10787" y="3310"/>
                        <a:pt x="10724" y="3477"/>
                        <a:pt x="10581" y="3471"/>
                      </a:cubicBezTo>
                      <a:cubicBezTo>
                        <a:pt x="10453" y="3498"/>
                        <a:pt x="10173" y="3554"/>
                        <a:pt x="10078" y="3374"/>
                      </a:cubicBezTo>
                      <a:cubicBezTo>
                        <a:pt x="10185" y="3130"/>
                        <a:pt x="9473" y="3169"/>
                        <a:pt x="9617" y="3516"/>
                      </a:cubicBezTo>
                      <a:cubicBezTo>
                        <a:pt x="9529" y="3631"/>
                        <a:pt x="9460" y="3480"/>
                        <a:pt x="9368" y="3462"/>
                      </a:cubicBezTo>
                      <a:cubicBezTo>
                        <a:pt x="9213" y="3481"/>
                        <a:pt x="9060" y="3554"/>
                        <a:pt x="8904" y="3532"/>
                      </a:cubicBezTo>
                      <a:cubicBezTo>
                        <a:pt x="9137" y="3401"/>
                        <a:pt x="9054" y="3181"/>
                        <a:pt x="8833" y="3214"/>
                      </a:cubicBezTo>
                      <a:cubicBezTo>
                        <a:pt x="8716" y="3230"/>
                        <a:pt x="8605" y="3153"/>
                        <a:pt x="8498" y="3083"/>
                      </a:cubicBezTo>
                      <a:cubicBezTo>
                        <a:pt x="8301" y="2955"/>
                        <a:pt x="8276" y="3049"/>
                        <a:pt x="8098" y="3063"/>
                      </a:cubicBezTo>
                      <a:cubicBezTo>
                        <a:pt x="8243" y="2744"/>
                        <a:pt x="7844" y="3070"/>
                        <a:pt x="7824" y="3072"/>
                      </a:cubicBezTo>
                      <a:cubicBezTo>
                        <a:pt x="7802" y="3026"/>
                        <a:pt x="7857" y="2925"/>
                        <a:pt x="7822" y="2862"/>
                      </a:cubicBezTo>
                      <a:cubicBezTo>
                        <a:pt x="7765" y="2758"/>
                        <a:pt x="7615" y="2889"/>
                        <a:pt x="7553" y="2920"/>
                      </a:cubicBezTo>
                      <a:cubicBezTo>
                        <a:pt x="7482" y="2703"/>
                        <a:pt x="7200" y="3025"/>
                        <a:pt x="7120" y="3025"/>
                      </a:cubicBezTo>
                      <a:cubicBezTo>
                        <a:pt x="7038" y="3025"/>
                        <a:pt x="6962" y="3004"/>
                        <a:pt x="6879" y="3011"/>
                      </a:cubicBezTo>
                      <a:cubicBezTo>
                        <a:pt x="6761" y="3020"/>
                        <a:pt x="6643" y="3147"/>
                        <a:pt x="6540" y="3158"/>
                      </a:cubicBezTo>
                      <a:cubicBezTo>
                        <a:pt x="6435" y="3288"/>
                        <a:pt x="6241" y="2969"/>
                        <a:pt x="6102" y="3002"/>
                      </a:cubicBezTo>
                      <a:cubicBezTo>
                        <a:pt x="5987" y="2699"/>
                        <a:pt x="5301" y="2658"/>
                        <a:pt x="5108" y="2660"/>
                      </a:cubicBezTo>
                      <a:lnTo>
                        <a:pt x="5166" y="2595"/>
                      </a:lnTo>
                      <a:cubicBezTo>
                        <a:pt x="4385" y="2334"/>
                        <a:pt x="3526" y="2801"/>
                        <a:pt x="2781" y="3187"/>
                      </a:cubicBezTo>
                      <a:cubicBezTo>
                        <a:pt x="2790" y="3245"/>
                        <a:pt x="2794" y="3305"/>
                        <a:pt x="2794" y="3364"/>
                      </a:cubicBezTo>
                      <a:cubicBezTo>
                        <a:pt x="2821" y="3360"/>
                        <a:pt x="2846" y="3381"/>
                        <a:pt x="2861" y="3411"/>
                      </a:cubicBezTo>
                      <a:cubicBezTo>
                        <a:pt x="2895" y="3481"/>
                        <a:pt x="2847" y="3560"/>
                        <a:pt x="2808" y="3586"/>
                      </a:cubicBezTo>
                      <a:cubicBezTo>
                        <a:pt x="2807" y="3616"/>
                        <a:pt x="2818" y="3636"/>
                        <a:pt x="2843" y="3646"/>
                      </a:cubicBezTo>
                      <a:cubicBezTo>
                        <a:pt x="2669" y="3610"/>
                        <a:pt x="2511" y="3697"/>
                        <a:pt x="2346" y="3775"/>
                      </a:cubicBezTo>
                      <a:cubicBezTo>
                        <a:pt x="2313" y="3790"/>
                        <a:pt x="1788" y="3962"/>
                        <a:pt x="2020" y="4078"/>
                      </a:cubicBezTo>
                      <a:cubicBezTo>
                        <a:pt x="1791" y="4457"/>
                        <a:pt x="2405" y="4349"/>
                        <a:pt x="2510" y="4285"/>
                      </a:cubicBezTo>
                      <a:cubicBezTo>
                        <a:pt x="2433" y="4611"/>
                        <a:pt x="1900" y="4586"/>
                        <a:pt x="1737" y="4688"/>
                      </a:cubicBezTo>
                      <a:cubicBezTo>
                        <a:pt x="1610" y="4807"/>
                        <a:pt x="1325" y="4847"/>
                        <a:pt x="1294" y="5135"/>
                      </a:cubicBezTo>
                      <a:cubicBezTo>
                        <a:pt x="1271" y="5347"/>
                        <a:pt x="1078" y="5786"/>
                        <a:pt x="1423" y="5569"/>
                      </a:cubicBezTo>
                      <a:cubicBezTo>
                        <a:pt x="1382" y="5665"/>
                        <a:pt x="1288" y="5766"/>
                        <a:pt x="1232" y="5830"/>
                      </a:cubicBezTo>
                      <a:lnTo>
                        <a:pt x="1247" y="5941"/>
                      </a:lnTo>
                      <a:cubicBezTo>
                        <a:pt x="1305" y="5949"/>
                        <a:pt x="1373" y="5942"/>
                        <a:pt x="1427" y="5909"/>
                      </a:cubicBezTo>
                      <a:cubicBezTo>
                        <a:pt x="1582" y="5813"/>
                        <a:pt x="1505" y="5986"/>
                        <a:pt x="1616" y="6015"/>
                      </a:cubicBezTo>
                      <a:cubicBezTo>
                        <a:pt x="1625" y="6015"/>
                        <a:pt x="1632" y="6012"/>
                        <a:pt x="1639" y="6008"/>
                      </a:cubicBezTo>
                      <a:cubicBezTo>
                        <a:pt x="1268" y="6350"/>
                        <a:pt x="877" y="6521"/>
                        <a:pt x="478" y="6743"/>
                      </a:cubicBezTo>
                      <a:cubicBezTo>
                        <a:pt x="343" y="6818"/>
                        <a:pt x="175" y="6809"/>
                        <a:pt x="54" y="6949"/>
                      </a:cubicBezTo>
                      <a:cubicBezTo>
                        <a:pt x="-154" y="7190"/>
                        <a:pt x="297" y="7025"/>
                        <a:pt x="344" y="7001"/>
                      </a:cubicBezTo>
                      <a:cubicBezTo>
                        <a:pt x="703" y="6820"/>
                        <a:pt x="1068" y="6689"/>
                        <a:pt x="1424" y="6508"/>
                      </a:cubicBezTo>
                      <a:cubicBezTo>
                        <a:pt x="1621" y="6408"/>
                        <a:pt x="2420" y="6068"/>
                        <a:pt x="2420" y="5738"/>
                      </a:cubicBezTo>
                      <a:cubicBezTo>
                        <a:pt x="2564" y="5669"/>
                        <a:pt x="2545" y="5757"/>
                        <a:pt x="2664" y="5770"/>
                      </a:cubicBezTo>
                      <a:cubicBezTo>
                        <a:pt x="2775" y="5884"/>
                        <a:pt x="2982" y="5669"/>
                        <a:pt x="3099" y="5636"/>
                      </a:cubicBezTo>
                      <a:cubicBezTo>
                        <a:pt x="3270" y="5586"/>
                        <a:pt x="3354" y="5471"/>
                        <a:pt x="3497" y="5332"/>
                      </a:cubicBezTo>
                      <a:cubicBezTo>
                        <a:pt x="3592" y="5239"/>
                        <a:pt x="3675" y="5420"/>
                        <a:pt x="3762" y="5453"/>
                      </a:cubicBezTo>
                      <a:cubicBezTo>
                        <a:pt x="3787" y="5623"/>
                        <a:pt x="4109" y="5610"/>
                        <a:pt x="4206" y="5651"/>
                      </a:cubicBezTo>
                      <a:cubicBezTo>
                        <a:pt x="4425" y="5745"/>
                        <a:pt x="4511" y="6181"/>
                        <a:pt x="4283" y="6388"/>
                      </a:cubicBezTo>
                      <a:cubicBezTo>
                        <a:pt x="4312" y="6399"/>
                        <a:pt x="4341" y="6409"/>
                        <a:pt x="4370" y="6418"/>
                      </a:cubicBezTo>
                      <a:cubicBezTo>
                        <a:pt x="4406" y="6521"/>
                        <a:pt x="4318" y="6634"/>
                        <a:pt x="4422" y="6661"/>
                      </a:cubicBezTo>
                      <a:cubicBezTo>
                        <a:pt x="4430" y="6629"/>
                        <a:pt x="4441" y="6599"/>
                        <a:pt x="4455" y="6573"/>
                      </a:cubicBezTo>
                      <a:cubicBezTo>
                        <a:pt x="4440" y="6630"/>
                        <a:pt x="4444" y="6678"/>
                        <a:pt x="4466" y="6718"/>
                      </a:cubicBezTo>
                      <a:cubicBezTo>
                        <a:pt x="4402" y="6900"/>
                        <a:pt x="4481" y="7268"/>
                        <a:pt x="4600" y="6983"/>
                      </a:cubicBezTo>
                      <a:cubicBezTo>
                        <a:pt x="4616" y="7025"/>
                        <a:pt x="4647" y="7029"/>
                        <a:pt x="4668" y="7000"/>
                      </a:cubicBezTo>
                      <a:cubicBezTo>
                        <a:pt x="4695" y="7165"/>
                        <a:pt x="4383" y="7512"/>
                        <a:pt x="4572" y="7612"/>
                      </a:cubicBezTo>
                      <a:cubicBezTo>
                        <a:pt x="4561" y="7639"/>
                        <a:pt x="4537" y="8189"/>
                        <a:pt x="4549" y="8218"/>
                      </a:cubicBezTo>
                      <a:cubicBezTo>
                        <a:pt x="4218" y="8052"/>
                        <a:pt x="4499" y="8766"/>
                        <a:pt x="4612" y="8908"/>
                      </a:cubicBezTo>
                      <a:cubicBezTo>
                        <a:pt x="4469" y="9248"/>
                        <a:pt x="4405" y="9703"/>
                        <a:pt x="4249" y="10060"/>
                      </a:cubicBezTo>
                      <a:cubicBezTo>
                        <a:pt x="4231" y="10103"/>
                        <a:pt x="3863" y="10724"/>
                        <a:pt x="3931" y="10838"/>
                      </a:cubicBezTo>
                      <a:cubicBezTo>
                        <a:pt x="3904" y="10875"/>
                        <a:pt x="3884" y="11006"/>
                        <a:pt x="3866" y="11057"/>
                      </a:cubicBezTo>
                      <a:lnTo>
                        <a:pt x="3907" y="11057"/>
                      </a:lnTo>
                      <a:cubicBezTo>
                        <a:pt x="3683" y="11057"/>
                        <a:pt x="3673" y="12226"/>
                        <a:pt x="3784" y="12411"/>
                      </a:cubicBezTo>
                      <a:cubicBezTo>
                        <a:pt x="3713" y="12506"/>
                        <a:pt x="3776" y="12866"/>
                        <a:pt x="3821" y="12952"/>
                      </a:cubicBezTo>
                      <a:cubicBezTo>
                        <a:pt x="3779" y="13102"/>
                        <a:pt x="3952" y="13349"/>
                        <a:pt x="4063" y="13322"/>
                      </a:cubicBezTo>
                      <a:cubicBezTo>
                        <a:pt x="4060" y="13338"/>
                        <a:pt x="4058" y="13354"/>
                        <a:pt x="4057" y="13370"/>
                      </a:cubicBezTo>
                      <a:lnTo>
                        <a:pt x="4087" y="13380"/>
                      </a:lnTo>
                      <a:lnTo>
                        <a:pt x="4093" y="13414"/>
                      </a:lnTo>
                      <a:cubicBezTo>
                        <a:pt x="4290" y="13490"/>
                        <a:pt x="4102" y="14174"/>
                        <a:pt x="4227" y="14378"/>
                      </a:cubicBezTo>
                      <a:cubicBezTo>
                        <a:pt x="4190" y="14488"/>
                        <a:pt x="4544" y="15231"/>
                        <a:pt x="4228" y="15052"/>
                      </a:cubicBezTo>
                      <a:cubicBezTo>
                        <a:pt x="4228" y="15090"/>
                        <a:pt x="4220" y="15124"/>
                        <a:pt x="4204" y="15151"/>
                      </a:cubicBezTo>
                      <a:cubicBezTo>
                        <a:pt x="4266" y="15264"/>
                        <a:pt x="4305" y="15363"/>
                        <a:pt x="4335" y="15505"/>
                      </a:cubicBezTo>
                      <a:lnTo>
                        <a:pt x="4346" y="15505"/>
                      </a:lnTo>
                      <a:cubicBezTo>
                        <a:pt x="4387" y="15457"/>
                        <a:pt x="4394" y="15543"/>
                        <a:pt x="4468" y="15503"/>
                      </a:cubicBezTo>
                      <a:cubicBezTo>
                        <a:pt x="4571" y="15800"/>
                        <a:pt x="4536" y="15834"/>
                        <a:pt x="4468" y="16154"/>
                      </a:cubicBezTo>
                      <a:cubicBezTo>
                        <a:pt x="4643" y="16085"/>
                        <a:pt x="4765" y="16495"/>
                        <a:pt x="4806" y="16709"/>
                      </a:cubicBezTo>
                      <a:cubicBezTo>
                        <a:pt x="5029" y="16623"/>
                        <a:pt x="4935" y="16305"/>
                        <a:pt x="4856" y="16081"/>
                      </a:cubicBezTo>
                      <a:lnTo>
                        <a:pt x="4819" y="16090"/>
                      </a:lnTo>
                      <a:cubicBezTo>
                        <a:pt x="4853" y="16027"/>
                        <a:pt x="4845" y="15950"/>
                        <a:pt x="4813" y="15895"/>
                      </a:cubicBezTo>
                      <a:lnTo>
                        <a:pt x="4799" y="15901"/>
                      </a:lnTo>
                      <a:cubicBezTo>
                        <a:pt x="4773" y="15687"/>
                        <a:pt x="4711" y="15463"/>
                        <a:pt x="4695" y="15267"/>
                      </a:cubicBezTo>
                      <a:cubicBezTo>
                        <a:pt x="4682" y="15104"/>
                        <a:pt x="4607" y="15059"/>
                        <a:pt x="4654" y="14857"/>
                      </a:cubicBezTo>
                      <a:cubicBezTo>
                        <a:pt x="4643" y="14858"/>
                        <a:pt x="4632" y="14860"/>
                        <a:pt x="4621" y="14862"/>
                      </a:cubicBezTo>
                      <a:cubicBezTo>
                        <a:pt x="4621" y="14691"/>
                        <a:pt x="4335" y="14165"/>
                        <a:pt x="4542" y="14004"/>
                      </a:cubicBezTo>
                      <a:cubicBezTo>
                        <a:pt x="4568" y="14048"/>
                        <a:pt x="4597" y="14053"/>
                        <a:pt x="4633" y="14051"/>
                      </a:cubicBezTo>
                      <a:cubicBezTo>
                        <a:pt x="4649" y="14091"/>
                        <a:pt x="4668" y="14112"/>
                        <a:pt x="4694" y="14132"/>
                      </a:cubicBezTo>
                      <a:cubicBezTo>
                        <a:pt x="4606" y="14386"/>
                        <a:pt x="4732" y="15046"/>
                        <a:pt x="4888" y="15146"/>
                      </a:cubicBezTo>
                      <a:cubicBezTo>
                        <a:pt x="4868" y="15243"/>
                        <a:pt x="4898" y="15358"/>
                        <a:pt x="4958" y="15388"/>
                      </a:cubicBezTo>
                      <a:cubicBezTo>
                        <a:pt x="4954" y="15472"/>
                        <a:pt x="4978" y="15520"/>
                        <a:pt x="5030" y="15518"/>
                      </a:cubicBezTo>
                      <a:cubicBezTo>
                        <a:pt x="5042" y="15595"/>
                        <a:pt x="4993" y="15742"/>
                        <a:pt x="4986" y="15835"/>
                      </a:cubicBezTo>
                      <a:cubicBezTo>
                        <a:pt x="5221" y="15896"/>
                        <a:pt x="5644" y="17047"/>
                        <a:pt x="5374" y="17327"/>
                      </a:cubicBezTo>
                      <a:lnTo>
                        <a:pt x="5386" y="17327"/>
                      </a:lnTo>
                      <a:cubicBezTo>
                        <a:pt x="5363" y="17683"/>
                        <a:pt x="5700" y="18230"/>
                        <a:pt x="5921" y="18189"/>
                      </a:cubicBezTo>
                      <a:cubicBezTo>
                        <a:pt x="6093" y="18316"/>
                        <a:pt x="6360" y="18812"/>
                        <a:pt x="6568" y="18812"/>
                      </a:cubicBezTo>
                      <a:cubicBezTo>
                        <a:pt x="6707" y="18812"/>
                        <a:pt x="6794" y="18936"/>
                        <a:pt x="6933" y="18803"/>
                      </a:cubicBezTo>
                      <a:cubicBezTo>
                        <a:pt x="7112" y="18634"/>
                        <a:pt x="7225" y="18901"/>
                        <a:pt x="7338" y="19138"/>
                      </a:cubicBezTo>
                      <a:lnTo>
                        <a:pt x="7320" y="19233"/>
                      </a:lnTo>
                      <a:cubicBezTo>
                        <a:pt x="7452" y="19457"/>
                        <a:pt x="7609" y="19414"/>
                        <a:pt x="7752" y="19578"/>
                      </a:cubicBezTo>
                      <a:lnTo>
                        <a:pt x="7747" y="19554"/>
                      </a:lnTo>
                      <a:cubicBezTo>
                        <a:pt x="7831" y="19616"/>
                        <a:pt x="7966" y="19734"/>
                        <a:pt x="8058" y="19655"/>
                      </a:cubicBezTo>
                      <a:cubicBezTo>
                        <a:pt x="8068" y="19696"/>
                        <a:pt x="8082" y="19732"/>
                        <a:pt x="8102" y="19765"/>
                      </a:cubicBezTo>
                      <a:cubicBezTo>
                        <a:pt x="8201" y="19848"/>
                        <a:pt x="8249" y="20070"/>
                        <a:pt x="8332" y="20197"/>
                      </a:cubicBezTo>
                      <a:cubicBezTo>
                        <a:pt x="8328" y="20204"/>
                        <a:pt x="8318" y="20232"/>
                        <a:pt x="8307" y="20232"/>
                      </a:cubicBezTo>
                      <a:cubicBezTo>
                        <a:pt x="8248" y="20232"/>
                        <a:pt x="8242" y="20374"/>
                        <a:pt x="8290" y="20404"/>
                      </a:cubicBezTo>
                      <a:cubicBezTo>
                        <a:pt x="8224" y="20558"/>
                        <a:pt x="8335" y="20723"/>
                        <a:pt x="8404" y="20797"/>
                      </a:cubicBezTo>
                      <a:lnTo>
                        <a:pt x="8421" y="20768"/>
                      </a:lnTo>
                      <a:lnTo>
                        <a:pt x="8440" y="20786"/>
                      </a:lnTo>
                      <a:cubicBezTo>
                        <a:pt x="8440" y="20786"/>
                        <a:pt x="8460" y="20734"/>
                        <a:pt x="8463" y="20726"/>
                      </a:cubicBezTo>
                      <a:cubicBezTo>
                        <a:pt x="8481" y="20791"/>
                        <a:pt x="8506" y="20812"/>
                        <a:pt x="8544" y="20833"/>
                      </a:cubicBezTo>
                      <a:cubicBezTo>
                        <a:pt x="8631" y="20882"/>
                        <a:pt x="8572" y="21016"/>
                        <a:pt x="8625" y="21113"/>
                      </a:cubicBezTo>
                      <a:cubicBezTo>
                        <a:pt x="8670" y="21195"/>
                        <a:pt x="8728" y="21169"/>
                        <a:pt x="8774" y="21125"/>
                      </a:cubicBezTo>
                      <a:cubicBezTo>
                        <a:pt x="8819" y="21180"/>
                        <a:pt x="8955" y="21104"/>
                        <a:pt x="8977" y="21190"/>
                      </a:cubicBezTo>
                      <a:cubicBezTo>
                        <a:pt x="8994" y="21268"/>
                        <a:pt x="9007" y="21360"/>
                        <a:pt x="9074" y="21327"/>
                      </a:cubicBezTo>
                      <a:cubicBezTo>
                        <a:pt x="9087" y="21499"/>
                        <a:pt x="9387" y="21534"/>
                        <a:pt x="9242" y="21147"/>
                      </a:cubicBezTo>
                      <a:cubicBezTo>
                        <a:pt x="9322" y="21112"/>
                        <a:pt x="9334" y="20930"/>
                        <a:pt x="9399" y="20930"/>
                      </a:cubicBezTo>
                      <a:cubicBezTo>
                        <a:pt x="9476" y="20930"/>
                        <a:pt x="9464" y="21056"/>
                        <a:pt x="9512" y="21099"/>
                      </a:cubicBezTo>
                      <a:cubicBezTo>
                        <a:pt x="9489" y="21140"/>
                        <a:pt x="9481" y="21184"/>
                        <a:pt x="9489" y="21232"/>
                      </a:cubicBezTo>
                      <a:cubicBezTo>
                        <a:pt x="9530" y="21294"/>
                        <a:pt x="9567" y="21378"/>
                        <a:pt x="9594" y="21465"/>
                      </a:cubicBezTo>
                      <a:cubicBezTo>
                        <a:pt x="9613" y="21444"/>
                        <a:pt x="9635" y="21429"/>
                        <a:pt x="9658" y="21420"/>
                      </a:cubicBezTo>
                      <a:cubicBezTo>
                        <a:pt x="9651" y="21406"/>
                        <a:pt x="9651" y="21393"/>
                        <a:pt x="9656" y="21381"/>
                      </a:cubicBezTo>
                      <a:lnTo>
                        <a:pt x="9663" y="21393"/>
                      </a:lnTo>
                      <a:cubicBezTo>
                        <a:pt x="9703" y="21371"/>
                        <a:pt x="9728" y="21327"/>
                        <a:pt x="9733" y="21262"/>
                      </a:cubicBezTo>
                      <a:lnTo>
                        <a:pt x="9788" y="21239"/>
                      </a:lnTo>
                      <a:lnTo>
                        <a:pt x="9727" y="21036"/>
                      </a:lnTo>
                      <a:lnTo>
                        <a:pt x="9751" y="20983"/>
                      </a:lnTo>
                      <a:cubicBezTo>
                        <a:pt x="9690" y="20841"/>
                        <a:pt x="9591" y="20668"/>
                        <a:pt x="9478" y="20685"/>
                      </a:cubicBezTo>
                      <a:cubicBezTo>
                        <a:pt x="9386" y="20387"/>
                        <a:pt x="9023" y="21216"/>
                        <a:pt x="8905" y="20642"/>
                      </a:cubicBezTo>
                      <a:lnTo>
                        <a:pt x="8820" y="20643"/>
                      </a:lnTo>
                      <a:cubicBezTo>
                        <a:pt x="8820" y="20643"/>
                        <a:pt x="8682" y="20417"/>
                        <a:pt x="8717" y="20417"/>
                      </a:cubicBezTo>
                      <a:cubicBezTo>
                        <a:pt x="8717" y="20417"/>
                        <a:pt x="8717" y="20417"/>
                        <a:pt x="8717" y="20417"/>
                      </a:cubicBezTo>
                      <a:cubicBezTo>
                        <a:pt x="8719" y="20417"/>
                        <a:pt x="8885" y="19093"/>
                        <a:pt x="8901" y="18934"/>
                      </a:cubicBezTo>
                      <a:cubicBezTo>
                        <a:pt x="8865" y="18931"/>
                        <a:pt x="8824" y="18936"/>
                        <a:pt x="8790" y="18958"/>
                      </a:cubicBezTo>
                      <a:cubicBezTo>
                        <a:pt x="8665" y="18803"/>
                        <a:pt x="8556" y="18836"/>
                        <a:pt x="8451" y="18742"/>
                      </a:cubicBezTo>
                      <a:cubicBezTo>
                        <a:pt x="8417" y="18712"/>
                        <a:pt x="8071" y="18740"/>
                        <a:pt x="8035" y="18773"/>
                      </a:cubicBezTo>
                      <a:cubicBezTo>
                        <a:pt x="8032" y="18768"/>
                        <a:pt x="8029" y="18763"/>
                        <a:pt x="8025" y="18757"/>
                      </a:cubicBezTo>
                      <a:cubicBezTo>
                        <a:pt x="8109" y="18574"/>
                        <a:pt x="8142" y="18312"/>
                        <a:pt x="8200" y="18110"/>
                      </a:cubicBezTo>
                      <a:cubicBezTo>
                        <a:pt x="8274" y="17968"/>
                        <a:pt x="8508" y="16969"/>
                        <a:pt x="8384" y="16969"/>
                      </a:cubicBezTo>
                      <a:cubicBezTo>
                        <a:pt x="8284" y="16969"/>
                        <a:pt x="8160" y="16997"/>
                        <a:pt x="8055" y="17030"/>
                      </a:cubicBezTo>
                      <a:cubicBezTo>
                        <a:pt x="7708" y="17115"/>
                        <a:pt x="7858" y="17667"/>
                        <a:pt x="7599" y="17812"/>
                      </a:cubicBezTo>
                      <a:cubicBezTo>
                        <a:pt x="7601" y="17840"/>
                        <a:pt x="7595" y="17864"/>
                        <a:pt x="7583" y="17884"/>
                      </a:cubicBezTo>
                      <a:lnTo>
                        <a:pt x="7589" y="17850"/>
                      </a:lnTo>
                      <a:cubicBezTo>
                        <a:pt x="7313" y="17803"/>
                        <a:pt x="7206" y="18092"/>
                        <a:pt x="6955" y="17842"/>
                      </a:cubicBezTo>
                      <a:cubicBezTo>
                        <a:pt x="6928" y="17797"/>
                        <a:pt x="6940" y="17716"/>
                        <a:pt x="6902" y="17678"/>
                      </a:cubicBezTo>
                      <a:cubicBezTo>
                        <a:pt x="6909" y="17285"/>
                        <a:pt x="6745" y="17009"/>
                        <a:pt x="6787" y="16567"/>
                      </a:cubicBezTo>
                      <a:cubicBezTo>
                        <a:pt x="6799" y="16444"/>
                        <a:pt x="6795" y="15988"/>
                        <a:pt x="6892" y="15936"/>
                      </a:cubicBezTo>
                      <a:cubicBezTo>
                        <a:pt x="6964" y="15896"/>
                        <a:pt x="6970" y="15802"/>
                        <a:pt x="6989" y="15695"/>
                      </a:cubicBezTo>
                      <a:cubicBezTo>
                        <a:pt x="6960" y="15291"/>
                        <a:pt x="7099" y="15132"/>
                        <a:pt x="7297" y="14954"/>
                      </a:cubicBezTo>
                      <a:cubicBezTo>
                        <a:pt x="7407" y="14847"/>
                        <a:pt x="7530" y="14681"/>
                        <a:pt x="7658" y="14647"/>
                      </a:cubicBezTo>
                      <a:cubicBezTo>
                        <a:pt x="7726" y="14629"/>
                        <a:pt x="7890" y="14823"/>
                        <a:pt x="7918" y="14651"/>
                      </a:cubicBezTo>
                      <a:cubicBezTo>
                        <a:pt x="7929" y="14662"/>
                        <a:pt x="7940" y="14672"/>
                        <a:pt x="7951" y="14683"/>
                      </a:cubicBezTo>
                      <a:cubicBezTo>
                        <a:pt x="7964" y="14784"/>
                        <a:pt x="8062" y="14913"/>
                        <a:pt x="8119" y="14804"/>
                      </a:cubicBezTo>
                      <a:cubicBezTo>
                        <a:pt x="8158" y="14847"/>
                        <a:pt x="8205" y="14840"/>
                        <a:pt x="8218" y="14755"/>
                      </a:cubicBezTo>
                      <a:cubicBezTo>
                        <a:pt x="8226" y="14760"/>
                        <a:pt x="8233" y="14769"/>
                        <a:pt x="8237" y="14776"/>
                      </a:cubicBezTo>
                      <a:cubicBezTo>
                        <a:pt x="8243" y="14815"/>
                        <a:pt x="8236" y="14869"/>
                        <a:pt x="8238" y="14910"/>
                      </a:cubicBezTo>
                      <a:cubicBezTo>
                        <a:pt x="8321" y="14897"/>
                        <a:pt x="8431" y="14728"/>
                        <a:pt x="8309" y="14652"/>
                      </a:cubicBezTo>
                      <a:cubicBezTo>
                        <a:pt x="8336" y="14621"/>
                        <a:pt x="8354" y="14568"/>
                        <a:pt x="8341" y="14512"/>
                      </a:cubicBezTo>
                      <a:cubicBezTo>
                        <a:pt x="8478" y="14435"/>
                        <a:pt x="8881" y="14341"/>
                        <a:pt x="8891" y="14660"/>
                      </a:cubicBezTo>
                      <a:cubicBezTo>
                        <a:pt x="8953" y="14668"/>
                        <a:pt x="9017" y="14668"/>
                        <a:pt x="9071" y="14607"/>
                      </a:cubicBezTo>
                      <a:cubicBezTo>
                        <a:pt x="9213" y="14442"/>
                        <a:pt x="9157" y="14782"/>
                        <a:pt x="9269" y="14825"/>
                      </a:cubicBezTo>
                      <a:cubicBezTo>
                        <a:pt x="9274" y="14919"/>
                        <a:pt x="9158" y="15202"/>
                        <a:pt x="9231" y="15255"/>
                      </a:cubicBezTo>
                      <a:cubicBezTo>
                        <a:pt x="9194" y="15363"/>
                        <a:pt x="9245" y="15521"/>
                        <a:pt x="9291" y="15598"/>
                      </a:cubicBezTo>
                      <a:cubicBezTo>
                        <a:pt x="9303" y="15683"/>
                        <a:pt x="9312" y="15745"/>
                        <a:pt x="9294" y="15822"/>
                      </a:cubicBezTo>
                      <a:cubicBezTo>
                        <a:pt x="9320" y="15840"/>
                        <a:pt x="9347" y="15858"/>
                        <a:pt x="9373" y="15876"/>
                      </a:cubicBezTo>
                      <a:cubicBezTo>
                        <a:pt x="9376" y="15876"/>
                        <a:pt x="9389" y="16042"/>
                        <a:pt x="9392" y="16062"/>
                      </a:cubicBezTo>
                      <a:cubicBezTo>
                        <a:pt x="9891" y="16160"/>
                        <a:pt x="9504" y="14453"/>
                        <a:pt x="9669" y="14135"/>
                      </a:cubicBezTo>
                      <a:cubicBezTo>
                        <a:pt x="9801" y="13882"/>
                        <a:pt x="9965" y="13656"/>
                        <a:pt x="10125" y="13464"/>
                      </a:cubicBezTo>
                      <a:cubicBezTo>
                        <a:pt x="10212" y="13386"/>
                        <a:pt x="10656" y="13027"/>
                        <a:pt x="10592" y="12952"/>
                      </a:cubicBezTo>
                      <a:cubicBezTo>
                        <a:pt x="10811" y="12978"/>
                        <a:pt x="10712" y="12540"/>
                        <a:pt x="10767" y="12391"/>
                      </a:cubicBezTo>
                      <a:cubicBezTo>
                        <a:pt x="10824" y="12240"/>
                        <a:pt x="11053" y="12010"/>
                        <a:pt x="10986" y="11786"/>
                      </a:cubicBezTo>
                      <a:cubicBezTo>
                        <a:pt x="11080" y="11837"/>
                        <a:pt x="11274" y="11508"/>
                        <a:pt x="11267" y="11344"/>
                      </a:cubicBezTo>
                      <a:cubicBezTo>
                        <a:pt x="11357" y="11366"/>
                        <a:pt x="11513" y="11281"/>
                        <a:pt x="11556" y="11158"/>
                      </a:cubicBezTo>
                      <a:lnTo>
                        <a:pt x="11547" y="11137"/>
                      </a:lnTo>
                      <a:cubicBezTo>
                        <a:pt x="11604" y="11130"/>
                        <a:pt x="11673" y="11149"/>
                        <a:pt x="11708" y="11051"/>
                      </a:cubicBezTo>
                      <a:cubicBezTo>
                        <a:pt x="11862" y="11256"/>
                        <a:pt x="12051" y="10796"/>
                        <a:pt x="11864" y="10786"/>
                      </a:cubicBezTo>
                      <a:cubicBezTo>
                        <a:pt x="11862" y="10777"/>
                        <a:pt x="11858" y="10768"/>
                        <a:pt x="11853" y="10760"/>
                      </a:cubicBezTo>
                      <a:cubicBezTo>
                        <a:pt x="11890" y="10730"/>
                        <a:pt x="11924" y="10692"/>
                        <a:pt x="11955" y="10645"/>
                      </a:cubicBezTo>
                      <a:lnTo>
                        <a:pt x="11897" y="10613"/>
                      </a:lnTo>
                      <a:cubicBezTo>
                        <a:pt x="11984" y="10395"/>
                        <a:pt x="12164" y="10420"/>
                        <a:pt x="12245" y="10219"/>
                      </a:cubicBezTo>
                      <a:cubicBezTo>
                        <a:pt x="12330" y="10329"/>
                        <a:pt x="12661" y="10004"/>
                        <a:pt x="12737" y="9969"/>
                      </a:cubicBezTo>
                      <a:cubicBezTo>
                        <a:pt x="12664" y="10028"/>
                        <a:pt x="12408" y="10465"/>
                        <a:pt x="12631" y="10503"/>
                      </a:cubicBezTo>
                      <a:cubicBezTo>
                        <a:pt x="12789" y="10529"/>
                        <a:pt x="13042" y="10150"/>
                        <a:pt x="13212" y="10091"/>
                      </a:cubicBezTo>
                      <a:cubicBezTo>
                        <a:pt x="13387" y="9998"/>
                        <a:pt x="13656" y="9885"/>
                        <a:pt x="13625" y="9596"/>
                      </a:cubicBezTo>
                      <a:cubicBezTo>
                        <a:pt x="13619" y="9547"/>
                        <a:pt x="13631" y="9416"/>
                        <a:pt x="13642" y="9372"/>
                      </a:cubicBezTo>
                      <a:cubicBezTo>
                        <a:pt x="13542" y="9340"/>
                        <a:pt x="13492" y="9469"/>
                        <a:pt x="13428" y="9577"/>
                      </a:cubicBezTo>
                      <a:cubicBezTo>
                        <a:pt x="13210" y="9948"/>
                        <a:pt x="13126" y="9598"/>
                        <a:pt x="13005" y="9382"/>
                      </a:cubicBezTo>
                      <a:cubicBezTo>
                        <a:pt x="13043" y="9332"/>
                        <a:pt x="13094" y="9211"/>
                        <a:pt x="13035" y="9143"/>
                      </a:cubicBezTo>
                      <a:cubicBezTo>
                        <a:pt x="13114" y="9113"/>
                        <a:pt x="13246" y="8984"/>
                        <a:pt x="13198" y="8817"/>
                      </a:cubicBezTo>
                      <a:cubicBezTo>
                        <a:pt x="13133" y="8591"/>
                        <a:pt x="12921" y="8699"/>
                        <a:pt x="12820" y="8748"/>
                      </a:cubicBezTo>
                      <a:cubicBezTo>
                        <a:pt x="13042" y="8483"/>
                        <a:pt x="13227" y="8473"/>
                        <a:pt x="13514" y="8498"/>
                      </a:cubicBezTo>
                      <a:cubicBezTo>
                        <a:pt x="13879" y="8530"/>
                        <a:pt x="14067" y="8267"/>
                        <a:pt x="14414" y="8134"/>
                      </a:cubicBezTo>
                      <a:cubicBezTo>
                        <a:pt x="14179" y="8347"/>
                        <a:pt x="14080" y="8871"/>
                        <a:pt x="13864" y="9071"/>
                      </a:cubicBezTo>
                      <a:cubicBezTo>
                        <a:pt x="13717" y="9206"/>
                        <a:pt x="14405" y="9317"/>
                        <a:pt x="14423" y="9210"/>
                      </a:cubicBezTo>
                      <a:cubicBezTo>
                        <a:pt x="14405" y="9314"/>
                        <a:pt x="14297" y="9379"/>
                        <a:pt x="14243" y="9402"/>
                      </a:cubicBezTo>
                      <a:cubicBezTo>
                        <a:pt x="14313" y="9418"/>
                        <a:pt x="14553" y="9162"/>
                        <a:pt x="14568" y="9200"/>
                      </a:cubicBezTo>
                      <a:cubicBezTo>
                        <a:pt x="14597" y="9273"/>
                        <a:pt x="14503" y="9384"/>
                        <a:pt x="14488" y="9436"/>
                      </a:cubicBezTo>
                      <a:cubicBezTo>
                        <a:pt x="14575" y="9436"/>
                        <a:pt x="14865" y="9376"/>
                        <a:pt x="14709" y="9160"/>
                      </a:cubicBezTo>
                      <a:cubicBezTo>
                        <a:pt x="14686" y="9129"/>
                        <a:pt x="14726" y="9185"/>
                        <a:pt x="14709" y="9160"/>
                      </a:cubicBezTo>
                      <a:close/>
                      <a:moveTo>
                        <a:pt x="9292" y="15807"/>
                      </a:moveTo>
                      <a:cubicBezTo>
                        <a:pt x="9294" y="15804"/>
                        <a:pt x="9294" y="15801"/>
                        <a:pt x="9294" y="15797"/>
                      </a:cubicBezTo>
                      <a:lnTo>
                        <a:pt x="9292" y="15807"/>
                      </a:lnTo>
                      <a:cubicBezTo>
                        <a:pt x="9292" y="15807"/>
                        <a:pt x="9292" y="15807"/>
                        <a:pt x="9292" y="15807"/>
                      </a:cubicBezTo>
                      <a:close/>
                      <a:moveTo>
                        <a:pt x="10369" y="17468"/>
                      </a:moveTo>
                      <a:cubicBezTo>
                        <a:pt x="10335" y="17379"/>
                        <a:pt x="10167" y="17362"/>
                        <a:pt x="10156" y="17309"/>
                      </a:cubicBezTo>
                      <a:cubicBezTo>
                        <a:pt x="10131" y="17189"/>
                        <a:pt x="9829" y="16896"/>
                        <a:pt x="9715" y="16827"/>
                      </a:cubicBezTo>
                      <a:cubicBezTo>
                        <a:pt x="9533" y="16717"/>
                        <a:pt x="9375" y="16548"/>
                        <a:pt x="9156" y="16596"/>
                      </a:cubicBezTo>
                      <a:cubicBezTo>
                        <a:pt x="9072" y="16614"/>
                        <a:pt x="8717" y="16808"/>
                        <a:pt x="8728" y="16994"/>
                      </a:cubicBezTo>
                      <a:cubicBezTo>
                        <a:pt x="8730" y="17027"/>
                        <a:pt x="9190" y="16568"/>
                        <a:pt x="9247" y="16760"/>
                      </a:cubicBezTo>
                      <a:cubicBezTo>
                        <a:pt x="9236" y="16814"/>
                        <a:pt x="9210" y="16831"/>
                        <a:pt x="9167" y="16810"/>
                      </a:cubicBezTo>
                      <a:cubicBezTo>
                        <a:pt x="9239" y="16755"/>
                        <a:pt x="9536" y="17035"/>
                        <a:pt x="9629" y="17047"/>
                      </a:cubicBezTo>
                      <a:cubicBezTo>
                        <a:pt x="9753" y="17062"/>
                        <a:pt x="9684" y="17348"/>
                        <a:pt x="9814" y="17335"/>
                      </a:cubicBezTo>
                      <a:cubicBezTo>
                        <a:pt x="9981" y="17317"/>
                        <a:pt x="9882" y="17476"/>
                        <a:pt x="9811" y="17585"/>
                      </a:cubicBezTo>
                      <a:cubicBezTo>
                        <a:pt x="9811" y="17585"/>
                        <a:pt x="9811" y="17585"/>
                        <a:pt x="9811" y="17585"/>
                      </a:cubicBezTo>
                      <a:cubicBezTo>
                        <a:pt x="9811" y="17585"/>
                        <a:pt x="9811" y="17585"/>
                        <a:pt x="9811" y="17586"/>
                      </a:cubicBezTo>
                      <a:cubicBezTo>
                        <a:pt x="9831" y="17583"/>
                        <a:pt x="10404" y="17558"/>
                        <a:pt x="10369" y="17468"/>
                      </a:cubicBezTo>
                      <a:cubicBezTo>
                        <a:pt x="10361" y="17446"/>
                        <a:pt x="10394" y="17532"/>
                        <a:pt x="10369" y="17468"/>
                      </a:cubicBezTo>
                      <a:close/>
                      <a:moveTo>
                        <a:pt x="20788" y="376"/>
                      </a:moveTo>
                      <a:cubicBezTo>
                        <a:pt x="20661" y="393"/>
                        <a:pt x="20521" y="488"/>
                        <a:pt x="20397" y="482"/>
                      </a:cubicBezTo>
                      <a:cubicBezTo>
                        <a:pt x="20438" y="401"/>
                        <a:pt x="20552" y="165"/>
                        <a:pt x="20633" y="174"/>
                      </a:cubicBezTo>
                      <a:cubicBezTo>
                        <a:pt x="20175" y="121"/>
                        <a:pt x="19751" y="-20"/>
                        <a:pt x="19284" y="2"/>
                      </a:cubicBezTo>
                      <a:cubicBezTo>
                        <a:pt x="19105" y="10"/>
                        <a:pt x="18902" y="130"/>
                        <a:pt x="18728" y="59"/>
                      </a:cubicBezTo>
                      <a:cubicBezTo>
                        <a:pt x="18578" y="-2"/>
                        <a:pt x="18252" y="-5"/>
                        <a:pt x="18116" y="136"/>
                      </a:cubicBezTo>
                      <a:cubicBezTo>
                        <a:pt x="18175" y="75"/>
                        <a:pt x="18298" y="279"/>
                        <a:pt x="18361" y="285"/>
                      </a:cubicBezTo>
                      <a:cubicBezTo>
                        <a:pt x="18166" y="285"/>
                        <a:pt x="17974" y="110"/>
                        <a:pt x="17776" y="149"/>
                      </a:cubicBezTo>
                      <a:cubicBezTo>
                        <a:pt x="17789" y="245"/>
                        <a:pt x="17791" y="210"/>
                        <a:pt x="17833" y="259"/>
                      </a:cubicBezTo>
                      <a:cubicBezTo>
                        <a:pt x="17695" y="308"/>
                        <a:pt x="17442" y="191"/>
                        <a:pt x="17296" y="183"/>
                      </a:cubicBezTo>
                      <a:cubicBezTo>
                        <a:pt x="17097" y="171"/>
                        <a:pt x="16902" y="273"/>
                        <a:pt x="16703" y="270"/>
                      </a:cubicBezTo>
                      <a:cubicBezTo>
                        <a:pt x="16707" y="477"/>
                        <a:pt x="16045" y="464"/>
                        <a:pt x="15922" y="611"/>
                      </a:cubicBezTo>
                      <a:cubicBezTo>
                        <a:pt x="15984" y="642"/>
                        <a:pt x="16050" y="632"/>
                        <a:pt x="16114" y="633"/>
                      </a:cubicBezTo>
                      <a:cubicBezTo>
                        <a:pt x="16093" y="927"/>
                        <a:pt x="15244" y="969"/>
                        <a:pt x="15099" y="1007"/>
                      </a:cubicBezTo>
                      <a:cubicBezTo>
                        <a:pt x="15125" y="1148"/>
                        <a:pt x="15349" y="1197"/>
                        <a:pt x="15414" y="1212"/>
                      </a:cubicBezTo>
                      <a:cubicBezTo>
                        <a:pt x="15335" y="1285"/>
                        <a:pt x="15187" y="1268"/>
                        <a:pt x="15096" y="1309"/>
                      </a:cubicBezTo>
                      <a:cubicBezTo>
                        <a:pt x="15139" y="1389"/>
                        <a:pt x="15278" y="1390"/>
                        <a:pt x="15337" y="1395"/>
                      </a:cubicBezTo>
                      <a:cubicBezTo>
                        <a:pt x="15292" y="1423"/>
                        <a:pt x="15237" y="1423"/>
                        <a:pt x="15198" y="1474"/>
                      </a:cubicBezTo>
                      <a:cubicBezTo>
                        <a:pt x="15433" y="1544"/>
                        <a:pt x="15645" y="1461"/>
                        <a:pt x="15880" y="1474"/>
                      </a:cubicBezTo>
                      <a:cubicBezTo>
                        <a:pt x="15992" y="1480"/>
                        <a:pt x="16131" y="1500"/>
                        <a:pt x="16237" y="1562"/>
                      </a:cubicBezTo>
                      <a:cubicBezTo>
                        <a:pt x="16344" y="1623"/>
                        <a:pt x="16226" y="1664"/>
                        <a:pt x="16247" y="1717"/>
                      </a:cubicBezTo>
                      <a:cubicBezTo>
                        <a:pt x="16266" y="1765"/>
                        <a:pt x="16487" y="1880"/>
                        <a:pt x="16313" y="1959"/>
                      </a:cubicBezTo>
                      <a:cubicBezTo>
                        <a:pt x="16559" y="1847"/>
                        <a:pt x="16204" y="2758"/>
                        <a:pt x="16179" y="2583"/>
                      </a:cubicBezTo>
                      <a:cubicBezTo>
                        <a:pt x="16203" y="2748"/>
                        <a:pt x="16427" y="2568"/>
                        <a:pt x="16494" y="2630"/>
                      </a:cubicBezTo>
                      <a:cubicBezTo>
                        <a:pt x="16482" y="2669"/>
                        <a:pt x="16425" y="2638"/>
                        <a:pt x="16428" y="2695"/>
                      </a:cubicBezTo>
                      <a:cubicBezTo>
                        <a:pt x="16522" y="2661"/>
                        <a:pt x="16598" y="2870"/>
                        <a:pt x="16593" y="2871"/>
                      </a:cubicBezTo>
                      <a:cubicBezTo>
                        <a:pt x="16581" y="2874"/>
                        <a:pt x="16213" y="2799"/>
                        <a:pt x="16214" y="2802"/>
                      </a:cubicBezTo>
                      <a:cubicBezTo>
                        <a:pt x="16229" y="2835"/>
                        <a:pt x="16243" y="2868"/>
                        <a:pt x="16257" y="2900"/>
                      </a:cubicBezTo>
                      <a:cubicBezTo>
                        <a:pt x="16172" y="2904"/>
                        <a:pt x="16137" y="2977"/>
                        <a:pt x="16095" y="3092"/>
                      </a:cubicBezTo>
                      <a:cubicBezTo>
                        <a:pt x="16186" y="3140"/>
                        <a:pt x="16346" y="3277"/>
                        <a:pt x="16419" y="3092"/>
                      </a:cubicBezTo>
                      <a:cubicBezTo>
                        <a:pt x="16494" y="2902"/>
                        <a:pt x="16546" y="3028"/>
                        <a:pt x="16502" y="3209"/>
                      </a:cubicBezTo>
                      <a:cubicBezTo>
                        <a:pt x="16498" y="3224"/>
                        <a:pt x="15861" y="3720"/>
                        <a:pt x="16084" y="3791"/>
                      </a:cubicBezTo>
                      <a:cubicBezTo>
                        <a:pt x="16081" y="3912"/>
                        <a:pt x="15909" y="3871"/>
                        <a:pt x="15990" y="4074"/>
                      </a:cubicBezTo>
                      <a:cubicBezTo>
                        <a:pt x="16072" y="4282"/>
                        <a:pt x="15977" y="4328"/>
                        <a:pt x="16012" y="4522"/>
                      </a:cubicBezTo>
                      <a:cubicBezTo>
                        <a:pt x="16059" y="4791"/>
                        <a:pt x="16218" y="5190"/>
                        <a:pt x="16217" y="5459"/>
                      </a:cubicBezTo>
                      <a:cubicBezTo>
                        <a:pt x="16477" y="5346"/>
                        <a:pt x="16693" y="5934"/>
                        <a:pt x="16874" y="5492"/>
                      </a:cubicBezTo>
                      <a:cubicBezTo>
                        <a:pt x="16944" y="5323"/>
                        <a:pt x="17078" y="4978"/>
                        <a:pt x="17178" y="4863"/>
                      </a:cubicBezTo>
                      <a:cubicBezTo>
                        <a:pt x="17207" y="4830"/>
                        <a:pt x="17468" y="4537"/>
                        <a:pt x="17336" y="4506"/>
                      </a:cubicBezTo>
                      <a:cubicBezTo>
                        <a:pt x="17352" y="4429"/>
                        <a:pt x="17466" y="4461"/>
                        <a:pt x="17462" y="4414"/>
                      </a:cubicBezTo>
                      <a:cubicBezTo>
                        <a:pt x="17446" y="4185"/>
                        <a:pt x="17478" y="4318"/>
                        <a:pt x="17603" y="4179"/>
                      </a:cubicBezTo>
                      <a:cubicBezTo>
                        <a:pt x="17832" y="3924"/>
                        <a:pt x="18176" y="4100"/>
                        <a:pt x="18404" y="3748"/>
                      </a:cubicBezTo>
                      <a:cubicBezTo>
                        <a:pt x="18623" y="3408"/>
                        <a:pt x="18719" y="3579"/>
                        <a:pt x="18976" y="3474"/>
                      </a:cubicBezTo>
                      <a:cubicBezTo>
                        <a:pt x="19132" y="3410"/>
                        <a:pt x="19315" y="3416"/>
                        <a:pt x="19459" y="3294"/>
                      </a:cubicBezTo>
                      <a:cubicBezTo>
                        <a:pt x="19583" y="3189"/>
                        <a:pt x="19779" y="3004"/>
                        <a:pt x="19921" y="2998"/>
                      </a:cubicBezTo>
                      <a:cubicBezTo>
                        <a:pt x="19863" y="3000"/>
                        <a:pt x="19502" y="2839"/>
                        <a:pt x="19465" y="2948"/>
                      </a:cubicBezTo>
                      <a:cubicBezTo>
                        <a:pt x="19535" y="2744"/>
                        <a:pt x="19616" y="2666"/>
                        <a:pt x="19736" y="2808"/>
                      </a:cubicBezTo>
                      <a:cubicBezTo>
                        <a:pt x="19799" y="2882"/>
                        <a:pt x="20006" y="3044"/>
                        <a:pt x="20008" y="2762"/>
                      </a:cubicBezTo>
                      <a:cubicBezTo>
                        <a:pt x="20009" y="2563"/>
                        <a:pt x="19750" y="2306"/>
                        <a:pt x="19652" y="2240"/>
                      </a:cubicBezTo>
                      <a:cubicBezTo>
                        <a:pt x="19743" y="2177"/>
                        <a:pt x="20272" y="2315"/>
                        <a:pt x="20290" y="2066"/>
                      </a:cubicBezTo>
                      <a:cubicBezTo>
                        <a:pt x="20246" y="2069"/>
                        <a:pt x="20204" y="2042"/>
                        <a:pt x="20162" y="2024"/>
                      </a:cubicBezTo>
                      <a:cubicBezTo>
                        <a:pt x="20196" y="2013"/>
                        <a:pt x="20461" y="2053"/>
                        <a:pt x="20445" y="1920"/>
                      </a:cubicBezTo>
                      <a:cubicBezTo>
                        <a:pt x="20434" y="1826"/>
                        <a:pt x="20316" y="1823"/>
                        <a:pt x="20426" y="1726"/>
                      </a:cubicBezTo>
                      <a:cubicBezTo>
                        <a:pt x="20595" y="1578"/>
                        <a:pt x="20285" y="1472"/>
                        <a:pt x="20249" y="1409"/>
                      </a:cubicBezTo>
                      <a:cubicBezTo>
                        <a:pt x="20284" y="1409"/>
                        <a:pt x="20770" y="1373"/>
                        <a:pt x="20655" y="1204"/>
                      </a:cubicBezTo>
                      <a:cubicBezTo>
                        <a:pt x="20592" y="1111"/>
                        <a:pt x="20396" y="1087"/>
                        <a:pt x="20327" y="1171"/>
                      </a:cubicBezTo>
                      <a:cubicBezTo>
                        <a:pt x="20607" y="695"/>
                        <a:pt x="21060" y="526"/>
                        <a:pt x="21446" y="368"/>
                      </a:cubicBezTo>
                      <a:cubicBezTo>
                        <a:pt x="21259" y="170"/>
                        <a:pt x="20985" y="351"/>
                        <a:pt x="20788" y="376"/>
                      </a:cubicBezTo>
                      <a:cubicBezTo>
                        <a:pt x="20727" y="384"/>
                        <a:pt x="20985" y="351"/>
                        <a:pt x="20788" y="376"/>
                      </a:cubicBezTo>
                      <a:close/>
                      <a:moveTo>
                        <a:pt x="11250" y="17854"/>
                      </a:moveTo>
                      <a:cubicBezTo>
                        <a:pt x="11353" y="18121"/>
                        <a:pt x="10932" y="18149"/>
                        <a:pt x="10851" y="18066"/>
                      </a:cubicBezTo>
                      <a:cubicBezTo>
                        <a:pt x="10834" y="18070"/>
                        <a:pt x="10772" y="18267"/>
                        <a:pt x="10762" y="18295"/>
                      </a:cubicBezTo>
                      <a:lnTo>
                        <a:pt x="10744" y="18285"/>
                      </a:lnTo>
                      <a:lnTo>
                        <a:pt x="10730" y="18323"/>
                      </a:lnTo>
                      <a:cubicBezTo>
                        <a:pt x="10688" y="18281"/>
                        <a:pt x="10661" y="18211"/>
                        <a:pt x="10659" y="18127"/>
                      </a:cubicBezTo>
                      <a:cubicBezTo>
                        <a:pt x="10636" y="18121"/>
                        <a:pt x="10482" y="18109"/>
                        <a:pt x="10449" y="18132"/>
                      </a:cubicBezTo>
                      <a:cubicBezTo>
                        <a:pt x="10400" y="18160"/>
                        <a:pt x="10250" y="18170"/>
                        <a:pt x="10272" y="17972"/>
                      </a:cubicBezTo>
                      <a:cubicBezTo>
                        <a:pt x="10299" y="17723"/>
                        <a:pt x="10501" y="18031"/>
                        <a:pt x="10576" y="17927"/>
                      </a:cubicBezTo>
                      <a:cubicBezTo>
                        <a:pt x="10576" y="17927"/>
                        <a:pt x="10576" y="17927"/>
                        <a:pt x="10576" y="17927"/>
                      </a:cubicBezTo>
                      <a:cubicBezTo>
                        <a:pt x="10555" y="17927"/>
                        <a:pt x="10562" y="17743"/>
                        <a:pt x="10562" y="17738"/>
                      </a:cubicBezTo>
                      <a:lnTo>
                        <a:pt x="10412" y="17627"/>
                      </a:lnTo>
                      <a:cubicBezTo>
                        <a:pt x="10499" y="17485"/>
                        <a:pt x="10669" y="17484"/>
                        <a:pt x="10776" y="17484"/>
                      </a:cubicBezTo>
                      <a:cubicBezTo>
                        <a:pt x="10837" y="17484"/>
                        <a:pt x="10950" y="17493"/>
                        <a:pt x="11001" y="17546"/>
                      </a:cubicBezTo>
                      <a:cubicBezTo>
                        <a:pt x="11036" y="17584"/>
                        <a:pt x="11222" y="17784"/>
                        <a:pt x="11250" y="17854"/>
                      </a:cubicBezTo>
                      <a:cubicBezTo>
                        <a:pt x="11273" y="17915"/>
                        <a:pt x="11228" y="17798"/>
                        <a:pt x="11250" y="17854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>
                    <a:defRPr>
                      <a:solidFill>
                        <a:srgbClr val="333333"/>
                      </a:solidFill>
                    </a:defRPr>
                  </a:pPr>
                  <a:endParaRPr sz="1350"/>
                </a:p>
              </p:txBody>
            </p:sp>
          </p:grpSp>
          <p:sp>
            <p:nvSpPr>
              <p:cNvPr id="7" name="Shape 27">
                <a:extLst>
                  <a:ext uri="{FF2B5EF4-FFF2-40B4-BE49-F238E27FC236}">
                    <a16:creationId xmlns:a16="http://schemas.microsoft.com/office/drawing/2014/main" id="{39E7A23E-AAE5-D3D6-C685-DE4DB813479C}"/>
                  </a:ext>
                </a:extLst>
              </p:cNvPr>
              <p:cNvSpPr/>
              <p:nvPr/>
            </p:nvSpPr>
            <p:spPr>
              <a:xfrm>
                <a:off x="3416963" y="4031756"/>
                <a:ext cx="2017136" cy="6386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4266" extrusionOk="0">
                    <a:moveTo>
                      <a:pt x="21600" y="14266"/>
                    </a:moveTo>
                    <a:cubicBezTo>
                      <a:pt x="17434" y="3133"/>
                      <a:pt x="10194" y="-7334"/>
                      <a:pt x="0" y="6897"/>
                    </a:cubicBezTo>
                  </a:path>
                </a:pathLst>
              </a:custGeom>
              <a:noFill/>
              <a:ln w="38100" cap="flat">
                <a:solidFill>
                  <a:srgbClr val="999999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solidFill>
                      <a:srgbClr val="333333"/>
                    </a:solidFill>
                  </a:defRPr>
                </a:pPr>
                <a:endParaRPr sz="1350"/>
              </a:p>
            </p:txBody>
          </p:sp>
          <p:sp>
            <p:nvSpPr>
              <p:cNvPr id="8" name="Shape 28">
                <a:extLst>
                  <a:ext uri="{FF2B5EF4-FFF2-40B4-BE49-F238E27FC236}">
                    <a16:creationId xmlns:a16="http://schemas.microsoft.com/office/drawing/2014/main" id="{E08FA8D5-F604-0939-FBCB-35DF66C9FDA8}"/>
                  </a:ext>
                </a:extLst>
              </p:cNvPr>
              <p:cNvSpPr/>
              <p:nvPr/>
            </p:nvSpPr>
            <p:spPr>
              <a:xfrm>
                <a:off x="2465227" y="1331827"/>
                <a:ext cx="2969686" cy="3332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9" h="21600" extrusionOk="0">
                    <a:moveTo>
                      <a:pt x="21494" y="21600"/>
                    </a:moveTo>
                    <a:cubicBezTo>
                      <a:pt x="21600" y="18999"/>
                      <a:pt x="21146" y="16404"/>
                      <a:pt x="20157" y="13956"/>
                    </a:cubicBezTo>
                    <a:cubicBezTo>
                      <a:pt x="17024" y="6205"/>
                      <a:pt x="9172" y="768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rgbClr val="999999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solidFill>
                      <a:srgbClr val="333333"/>
                    </a:solidFill>
                  </a:defRPr>
                </a:pPr>
                <a:endParaRPr sz="1350"/>
              </a:p>
            </p:txBody>
          </p:sp>
          <p:sp>
            <p:nvSpPr>
              <p:cNvPr id="9" name="Shape 29">
                <a:extLst>
                  <a:ext uri="{FF2B5EF4-FFF2-40B4-BE49-F238E27FC236}">
                    <a16:creationId xmlns:a16="http://schemas.microsoft.com/office/drawing/2014/main" id="{C7AE677F-B573-97A2-C6A6-BF12DAAE5070}"/>
                  </a:ext>
                </a:extLst>
              </p:cNvPr>
              <p:cNvSpPr/>
              <p:nvPr/>
            </p:nvSpPr>
            <p:spPr>
              <a:xfrm flipH="1">
                <a:off x="5359753" y="1348455"/>
                <a:ext cx="80694" cy="3322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330" y="17766"/>
                      <a:pt x="2085" y="14011"/>
                      <a:pt x="5153" y="10571"/>
                    </a:cubicBezTo>
                    <a:cubicBezTo>
                      <a:pt x="8935" y="6331"/>
                      <a:pt x="14594" y="2693"/>
                      <a:pt x="21600" y="0"/>
                    </a:cubicBezTo>
                  </a:path>
                </a:pathLst>
              </a:custGeom>
              <a:noFill/>
              <a:ln w="38100" cap="flat">
                <a:solidFill>
                  <a:srgbClr val="999999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solidFill>
                      <a:srgbClr val="333333"/>
                    </a:solidFill>
                  </a:defRPr>
                </a:pPr>
                <a:endParaRPr sz="1350" dirty="0"/>
              </a:p>
            </p:txBody>
          </p:sp>
          <p:sp>
            <p:nvSpPr>
              <p:cNvPr id="10" name="Shape 30">
                <a:extLst>
                  <a:ext uri="{FF2B5EF4-FFF2-40B4-BE49-F238E27FC236}">
                    <a16:creationId xmlns:a16="http://schemas.microsoft.com/office/drawing/2014/main" id="{737F86E9-CFCC-DDCA-BF84-9DF2F5CBD06D}"/>
                  </a:ext>
                </a:extLst>
              </p:cNvPr>
              <p:cNvSpPr/>
              <p:nvPr/>
            </p:nvSpPr>
            <p:spPr>
              <a:xfrm>
                <a:off x="5434780" y="2126486"/>
                <a:ext cx="4224052" cy="25439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61" extrusionOk="0">
                    <a:moveTo>
                      <a:pt x="21600" y="1439"/>
                    </a:moveTo>
                    <a:cubicBezTo>
                      <a:pt x="17018" y="-1239"/>
                      <a:pt x="12154" y="-155"/>
                      <a:pt x="7905" y="4491"/>
                    </a:cubicBezTo>
                    <a:cubicBezTo>
                      <a:pt x="4654" y="8046"/>
                      <a:pt x="1916" y="13543"/>
                      <a:pt x="0" y="20361"/>
                    </a:cubicBezTo>
                  </a:path>
                </a:pathLst>
              </a:custGeom>
              <a:noFill/>
              <a:ln w="38100" cap="flat">
                <a:solidFill>
                  <a:srgbClr val="999999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solidFill>
                      <a:srgbClr val="333333"/>
                    </a:solidFill>
                  </a:defRPr>
                </a:pPr>
                <a:endParaRPr sz="1350"/>
              </a:p>
            </p:txBody>
          </p:sp>
          <p:sp>
            <p:nvSpPr>
              <p:cNvPr id="24" name="Shape 28">
                <a:extLst>
                  <a:ext uri="{FF2B5EF4-FFF2-40B4-BE49-F238E27FC236}">
                    <a16:creationId xmlns:a16="http://schemas.microsoft.com/office/drawing/2014/main" id="{AD2B4407-5672-6425-75FF-C901562FB572}"/>
                  </a:ext>
                </a:extLst>
              </p:cNvPr>
              <p:cNvSpPr/>
              <p:nvPr/>
            </p:nvSpPr>
            <p:spPr>
              <a:xfrm>
                <a:off x="1033054" y="1501826"/>
                <a:ext cx="4395097" cy="3162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9" h="21600" extrusionOk="0">
                    <a:moveTo>
                      <a:pt x="21494" y="21600"/>
                    </a:moveTo>
                    <a:cubicBezTo>
                      <a:pt x="21600" y="18999"/>
                      <a:pt x="21146" y="16404"/>
                      <a:pt x="20157" y="13956"/>
                    </a:cubicBezTo>
                    <a:cubicBezTo>
                      <a:pt x="17024" y="6205"/>
                      <a:pt x="9172" y="768"/>
                      <a:pt x="0" y="0"/>
                    </a:cubicBezTo>
                  </a:path>
                </a:pathLst>
              </a:custGeom>
              <a:noFill/>
              <a:ln w="38100" cap="flat">
                <a:solidFill>
                  <a:srgbClr val="999999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solidFill>
                      <a:srgbClr val="333333"/>
                    </a:solidFill>
                  </a:defRPr>
                </a:pPr>
                <a:endParaRPr sz="1350"/>
              </a:p>
            </p:txBody>
          </p:sp>
          <p:sp>
            <p:nvSpPr>
              <p:cNvPr id="26" name="Shape 30">
                <a:extLst>
                  <a:ext uri="{FF2B5EF4-FFF2-40B4-BE49-F238E27FC236}">
                    <a16:creationId xmlns:a16="http://schemas.microsoft.com/office/drawing/2014/main" id="{95625613-B53A-75F1-4D73-91D2E3E5AD3C}"/>
                  </a:ext>
                </a:extLst>
              </p:cNvPr>
              <p:cNvSpPr/>
              <p:nvPr/>
            </p:nvSpPr>
            <p:spPr>
              <a:xfrm>
                <a:off x="5410153" y="3336013"/>
                <a:ext cx="3646575" cy="1341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61" extrusionOk="0">
                    <a:moveTo>
                      <a:pt x="21600" y="1439"/>
                    </a:moveTo>
                    <a:cubicBezTo>
                      <a:pt x="17018" y="-1239"/>
                      <a:pt x="12154" y="-155"/>
                      <a:pt x="7905" y="4491"/>
                    </a:cubicBezTo>
                    <a:cubicBezTo>
                      <a:pt x="4654" y="8046"/>
                      <a:pt x="1916" y="13543"/>
                      <a:pt x="0" y="20361"/>
                    </a:cubicBezTo>
                  </a:path>
                </a:pathLst>
              </a:custGeom>
              <a:noFill/>
              <a:ln w="38100" cap="flat">
                <a:solidFill>
                  <a:srgbClr val="999999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solidFill>
                      <a:srgbClr val="333333"/>
                    </a:solidFill>
                  </a:defRPr>
                </a:pPr>
                <a:endParaRPr sz="1350"/>
              </a:p>
            </p:txBody>
          </p:sp>
          <p:sp>
            <p:nvSpPr>
              <p:cNvPr id="28" name="Shape 30">
                <a:extLst>
                  <a:ext uri="{FF2B5EF4-FFF2-40B4-BE49-F238E27FC236}">
                    <a16:creationId xmlns:a16="http://schemas.microsoft.com/office/drawing/2014/main" id="{74ECAC5D-934D-E506-1F5D-86A46C65C091}"/>
                  </a:ext>
                </a:extLst>
              </p:cNvPr>
              <p:cNvSpPr/>
              <p:nvPr/>
            </p:nvSpPr>
            <p:spPr>
              <a:xfrm>
                <a:off x="5410153" y="2676464"/>
                <a:ext cx="2523264" cy="19925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61" extrusionOk="0">
                    <a:moveTo>
                      <a:pt x="21600" y="1439"/>
                    </a:moveTo>
                    <a:cubicBezTo>
                      <a:pt x="17018" y="-1239"/>
                      <a:pt x="12154" y="-155"/>
                      <a:pt x="7905" y="4491"/>
                    </a:cubicBezTo>
                    <a:cubicBezTo>
                      <a:pt x="4654" y="8046"/>
                      <a:pt x="1916" y="13543"/>
                      <a:pt x="0" y="20361"/>
                    </a:cubicBezTo>
                  </a:path>
                </a:pathLst>
              </a:custGeom>
              <a:noFill/>
              <a:ln w="38100" cap="flat">
                <a:solidFill>
                  <a:srgbClr val="999999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>
                    <a:solidFill>
                      <a:srgbClr val="333333"/>
                    </a:solidFill>
                  </a:defRPr>
                </a:pPr>
                <a:endParaRPr sz="1350"/>
              </a:p>
            </p:txBody>
          </p:sp>
          <p:sp>
            <p:nvSpPr>
              <p:cNvPr id="12" name="Shape 32">
                <a:extLst>
                  <a:ext uri="{FF2B5EF4-FFF2-40B4-BE49-F238E27FC236}">
                    <a16:creationId xmlns:a16="http://schemas.microsoft.com/office/drawing/2014/main" id="{39B83596-F41B-E337-48AE-52276C34B405}"/>
                  </a:ext>
                </a:extLst>
              </p:cNvPr>
              <p:cNvSpPr/>
              <p:nvPr/>
            </p:nvSpPr>
            <p:spPr>
              <a:xfrm>
                <a:off x="5185145" y="905248"/>
                <a:ext cx="349212" cy="511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0616"/>
                    </a:moveTo>
                    <a:cubicBezTo>
                      <a:pt x="8171" y="10616"/>
                      <a:pt x="6041" y="9162"/>
                      <a:pt x="6041" y="7369"/>
                    </a:cubicBezTo>
                    <a:cubicBezTo>
                      <a:pt x="6041" y="5576"/>
                      <a:pt x="8171" y="4122"/>
                      <a:pt x="10800" y="4122"/>
                    </a:cubicBezTo>
                    <a:cubicBezTo>
                      <a:pt x="13429" y="4122"/>
                      <a:pt x="15559" y="5576"/>
                      <a:pt x="15559" y="7369"/>
                    </a:cubicBezTo>
                    <a:cubicBezTo>
                      <a:pt x="15559" y="9162"/>
                      <a:pt x="13429" y="10616"/>
                      <a:pt x="10800" y="10616"/>
                    </a:cubicBezTo>
                    <a:close/>
                    <a:moveTo>
                      <a:pt x="10800" y="0"/>
                    </a:moveTo>
                    <a:cubicBezTo>
                      <a:pt x="4836" y="0"/>
                      <a:pt x="0" y="3299"/>
                      <a:pt x="0" y="7369"/>
                    </a:cubicBezTo>
                    <a:cubicBezTo>
                      <a:pt x="0" y="11439"/>
                      <a:pt x="2090" y="15742"/>
                      <a:pt x="10800" y="21600"/>
                    </a:cubicBezTo>
                    <a:cubicBezTo>
                      <a:pt x="19510" y="15742"/>
                      <a:pt x="21600" y="11439"/>
                      <a:pt x="21600" y="7369"/>
                    </a:cubicBezTo>
                    <a:cubicBezTo>
                      <a:pt x="21600" y="3299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007AC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3" name="Shape 33">
                <a:extLst>
                  <a:ext uri="{FF2B5EF4-FFF2-40B4-BE49-F238E27FC236}">
                    <a16:creationId xmlns:a16="http://schemas.microsoft.com/office/drawing/2014/main" id="{2AC4F004-B99F-A699-5D1B-526B7178A914}"/>
                  </a:ext>
                </a:extLst>
              </p:cNvPr>
              <p:cNvSpPr/>
              <p:nvPr/>
            </p:nvSpPr>
            <p:spPr>
              <a:xfrm>
                <a:off x="9508904" y="1803388"/>
                <a:ext cx="349212" cy="511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0616"/>
                    </a:moveTo>
                    <a:cubicBezTo>
                      <a:pt x="8171" y="10616"/>
                      <a:pt x="6041" y="9162"/>
                      <a:pt x="6041" y="7369"/>
                    </a:cubicBezTo>
                    <a:cubicBezTo>
                      <a:pt x="6041" y="5576"/>
                      <a:pt x="8171" y="4122"/>
                      <a:pt x="10800" y="4122"/>
                    </a:cubicBezTo>
                    <a:cubicBezTo>
                      <a:pt x="13429" y="4122"/>
                      <a:pt x="15559" y="5576"/>
                      <a:pt x="15559" y="7369"/>
                    </a:cubicBezTo>
                    <a:cubicBezTo>
                      <a:pt x="15559" y="9162"/>
                      <a:pt x="13429" y="10616"/>
                      <a:pt x="10800" y="10616"/>
                    </a:cubicBezTo>
                    <a:close/>
                    <a:moveTo>
                      <a:pt x="10800" y="0"/>
                    </a:moveTo>
                    <a:cubicBezTo>
                      <a:pt x="4836" y="0"/>
                      <a:pt x="0" y="3299"/>
                      <a:pt x="0" y="7369"/>
                    </a:cubicBezTo>
                    <a:cubicBezTo>
                      <a:pt x="0" y="11439"/>
                      <a:pt x="2090" y="15742"/>
                      <a:pt x="10800" y="21600"/>
                    </a:cubicBezTo>
                    <a:cubicBezTo>
                      <a:pt x="19510" y="15742"/>
                      <a:pt x="21600" y="11439"/>
                      <a:pt x="21600" y="7369"/>
                    </a:cubicBezTo>
                    <a:cubicBezTo>
                      <a:pt x="21600" y="3299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007AC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4" name="Shape 34">
                <a:extLst>
                  <a:ext uri="{FF2B5EF4-FFF2-40B4-BE49-F238E27FC236}">
                    <a16:creationId xmlns:a16="http://schemas.microsoft.com/office/drawing/2014/main" id="{1055B851-FDFE-2601-9530-3A732A47D354}"/>
                  </a:ext>
                </a:extLst>
              </p:cNvPr>
              <p:cNvSpPr/>
              <p:nvPr/>
            </p:nvSpPr>
            <p:spPr>
              <a:xfrm>
                <a:off x="2290015" y="823848"/>
                <a:ext cx="349212" cy="511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0616"/>
                    </a:moveTo>
                    <a:cubicBezTo>
                      <a:pt x="8171" y="10616"/>
                      <a:pt x="6041" y="9162"/>
                      <a:pt x="6041" y="7369"/>
                    </a:cubicBezTo>
                    <a:cubicBezTo>
                      <a:pt x="6041" y="5576"/>
                      <a:pt x="8171" y="4122"/>
                      <a:pt x="10800" y="4122"/>
                    </a:cubicBezTo>
                    <a:cubicBezTo>
                      <a:pt x="13429" y="4122"/>
                      <a:pt x="15559" y="5576"/>
                      <a:pt x="15559" y="7369"/>
                    </a:cubicBezTo>
                    <a:cubicBezTo>
                      <a:pt x="15559" y="9162"/>
                      <a:pt x="13429" y="10616"/>
                      <a:pt x="10800" y="10616"/>
                    </a:cubicBezTo>
                    <a:close/>
                    <a:moveTo>
                      <a:pt x="10800" y="0"/>
                    </a:moveTo>
                    <a:cubicBezTo>
                      <a:pt x="4836" y="0"/>
                      <a:pt x="0" y="3299"/>
                      <a:pt x="0" y="7369"/>
                    </a:cubicBezTo>
                    <a:cubicBezTo>
                      <a:pt x="0" y="11439"/>
                      <a:pt x="2090" y="15742"/>
                      <a:pt x="10800" y="21600"/>
                    </a:cubicBezTo>
                    <a:cubicBezTo>
                      <a:pt x="19510" y="15742"/>
                      <a:pt x="21600" y="11439"/>
                      <a:pt x="21600" y="7369"/>
                    </a:cubicBezTo>
                    <a:cubicBezTo>
                      <a:pt x="21600" y="3299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007AC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15" name="Shape 35">
                <a:extLst>
                  <a:ext uri="{FF2B5EF4-FFF2-40B4-BE49-F238E27FC236}">
                    <a16:creationId xmlns:a16="http://schemas.microsoft.com/office/drawing/2014/main" id="{C6CF71EA-8223-FC96-4A37-41136105C9CB}"/>
                  </a:ext>
                </a:extLst>
              </p:cNvPr>
              <p:cNvSpPr/>
              <p:nvPr/>
            </p:nvSpPr>
            <p:spPr>
              <a:xfrm>
                <a:off x="3257518" y="3843949"/>
                <a:ext cx="349212" cy="511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0616"/>
                    </a:moveTo>
                    <a:cubicBezTo>
                      <a:pt x="8171" y="10616"/>
                      <a:pt x="6041" y="9162"/>
                      <a:pt x="6041" y="7369"/>
                    </a:cubicBezTo>
                    <a:cubicBezTo>
                      <a:pt x="6041" y="5576"/>
                      <a:pt x="8171" y="4122"/>
                      <a:pt x="10800" y="4122"/>
                    </a:cubicBezTo>
                    <a:cubicBezTo>
                      <a:pt x="13429" y="4122"/>
                      <a:pt x="15559" y="5576"/>
                      <a:pt x="15559" y="7369"/>
                    </a:cubicBezTo>
                    <a:cubicBezTo>
                      <a:pt x="15559" y="9162"/>
                      <a:pt x="13429" y="10616"/>
                      <a:pt x="10800" y="10616"/>
                    </a:cubicBezTo>
                    <a:close/>
                    <a:moveTo>
                      <a:pt x="10800" y="0"/>
                    </a:moveTo>
                    <a:cubicBezTo>
                      <a:pt x="4836" y="0"/>
                      <a:pt x="0" y="3299"/>
                      <a:pt x="0" y="7369"/>
                    </a:cubicBezTo>
                    <a:cubicBezTo>
                      <a:pt x="0" y="11439"/>
                      <a:pt x="2090" y="15742"/>
                      <a:pt x="10800" y="21600"/>
                    </a:cubicBezTo>
                    <a:cubicBezTo>
                      <a:pt x="19510" y="15742"/>
                      <a:pt x="21600" y="11439"/>
                      <a:pt x="21600" y="7369"/>
                    </a:cubicBezTo>
                    <a:cubicBezTo>
                      <a:pt x="21600" y="3299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007AC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23" name="Shape 34">
                <a:extLst>
                  <a:ext uri="{FF2B5EF4-FFF2-40B4-BE49-F238E27FC236}">
                    <a16:creationId xmlns:a16="http://schemas.microsoft.com/office/drawing/2014/main" id="{C98B5488-C20C-43FC-40F8-4327C9809BC7}"/>
                  </a:ext>
                </a:extLst>
              </p:cNvPr>
              <p:cNvSpPr/>
              <p:nvPr/>
            </p:nvSpPr>
            <p:spPr>
              <a:xfrm>
                <a:off x="855164" y="1018398"/>
                <a:ext cx="349212" cy="511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0616"/>
                    </a:moveTo>
                    <a:cubicBezTo>
                      <a:pt x="8171" y="10616"/>
                      <a:pt x="6041" y="9162"/>
                      <a:pt x="6041" y="7369"/>
                    </a:cubicBezTo>
                    <a:cubicBezTo>
                      <a:pt x="6041" y="5576"/>
                      <a:pt x="8171" y="4122"/>
                      <a:pt x="10800" y="4122"/>
                    </a:cubicBezTo>
                    <a:cubicBezTo>
                      <a:pt x="13429" y="4122"/>
                      <a:pt x="15559" y="5576"/>
                      <a:pt x="15559" y="7369"/>
                    </a:cubicBezTo>
                    <a:cubicBezTo>
                      <a:pt x="15559" y="9162"/>
                      <a:pt x="13429" y="10616"/>
                      <a:pt x="10800" y="10616"/>
                    </a:cubicBezTo>
                    <a:close/>
                    <a:moveTo>
                      <a:pt x="10800" y="0"/>
                    </a:moveTo>
                    <a:cubicBezTo>
                      <a:pt x="4836" y="0"/>
                      <a:pt x="0" y="3299"/>
                      <a:pt x="0" y="7369"/>
                    </a:cubicBezTo>
                    <a:cubicBezTo>
                      <a:pt x="0" y="11439"/>
                      <a:pt x="2090" y="15742"/>
                      <a:pt x="10800" y="21600"/>
                    </a:cubicBezTo>
                    <a:cubicBezTo>
                      <a:pt x="19510" y="15742"/>
                      <a:pt x="21600" y="11439"/>
                      <a:pt x="21600" y="7369"/>
                    </a:cubicBezTo>
                    <a:cubicBezTo>
                      <a:pt x="21600" y="3299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007AC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25" name="Shape 33">
                <a:extLst>
                  <a:ext uri="{FF2B5EF4-FFF2-40B4-BE49-F238E27FC236}">
                    <a16:creationId xmlns:a16="http://schemas.microsoft.com/office/drawing/2014/main" id="{E0199514-56B5-4601-F43D-65F1BC480ED4}"/>
                  </a:ext>
                </a:extLst>
              </p:cNvPr>
              <p:cNvSpPr/>
              <p:nvPr/>
            </p:nvSpPr>
            <p:spPr>
              <a:xfrm>
                <a:off x="8882120" y="2887344"/>
                <a:ext cx="349212" cy="511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0616"/>
                    </a:moveTo>
                    <a:cubicBezTo>
                      <a:pt x="8171" y="10616"/>
                      <a:pt x="6041" y="9162"/>
                      <a:pt x="6041" y="7369"/>
                    </a:cubicBezTo>
                    <a:cubicBezTo>
                      <a:pt x="6041" y="5576"/>
                      <a:pt x="8171" y="4122"/>
                      <a:pt x="10800" y="4122"/>
                    </a:cubicBezTo>
                    <a:cubicBezTo>
                      <a:pt x="13429" y="4122"/>
                      <a:pt x="15559" y="5576"/>
                      <a:pt x="15559" y="7369"/>
                    </a:cubicBezTo>
                    <a:cubicBezTo>
                      <a:pt x="15559" y="9162"/>
                      <a:pt x="13429" y="10616"/>
                      <a:pt x="10800" y="10616"/>
                    </a:cubicBezTo>
                    <a:close/>
                    <a:moveTo>
                      <a:pt x="10800" y="0"/>
                    </a:moveTo>
                    <a:cubicBezTo>
                      <a:pt x="4836" y="0"/>
                      <a:pt x="0" y="3299"/>
                      <a:pt x="0" y="7369"/>
                    </a:cubicBezTo>
                    <a:cubicBezTo>
                      <a:pt x="0" y="11439"/>
                      <a:pt x="2090" y="15742"/>
                      <a:pt x="10800" y="21600"/>
                    </a:cubicBezTo>
                    <a:cubicBezTo>
                      <a:pt x="19510" y="15742"/>
                      <a:pt x="21600" y="11439"/>
                      <a:pt x="21600" y="7369"/>
                    </a:cubicBezTo>
                    <a:cubicBezTo>
                      <a:pt x="21600" y="3299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007AC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50"/>
              </a:p>
            </p:txBody>
          </p:sp>
          <p:sp>
            <p:nvSpPr>
              <p:cNvPr id="27" name="Shape 33">
                <a:extLst>
                  <a:ext uri="{FF2B5EF4-FFF2-40B4-BE49-F238E27FC236}">
                    <a16:creationId xmlns:a16="http://schemas.microsoft.com/office/drawing/2014/main" id="{C3CC8D99-5FBD-C5F3-C547-6D8683C0F3F0}"/>
                  </a:ext>
                </a:extLst>
              </p:cNvPr>
              <p:cNvSpPr/>
              <p:nvPr/>
            </p:nvSpPr>
            <p:spPr>
              <a:xfrm>
                <a:off x="7764201" y="2308618"/>
                <a:ext cx="349212" cy="511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0616"/>
                    </a:moveTo>
                    <a:cubicBezTo>
                      <a:pt x="8171" y="10616"/>
                      <a:pt x="6041" y="9162"/>
                      <a:pt x="6041" y="7369"/>
                    </a:cubicBezTo>
                    <a:cubicBezTo>
                      <a:pt x="6041" y="5576"/>
                      <a:pt x="8171" y="4122"/>
                      <a:pt x="10800" y="4122"/>
                    </a:cubicBezTo>
                    <a:cubicBezTo>
                      <a:pt x="13429" y="4122"/>
                      <a:pt x="15559" y="5576"/>
                      <a:pt x="15559" y="7369"/>
                    </a:cubicBezTo>
                    <a:cubicBezTo>
                      <a:pt x="15559" y="9162"/>
                      <a:pt x="13429" y="10616"/>
                      <a:pt x="10800" y="10616"/>
                    </a:cubicBezTo>
                    <a:close/>
                    <a:moveTo>
                      <a:pt x="10800" y="0"/>
                    </a:moveTo>
                    <a:cubicBezTo>
                      <a:pt x="4836" y="0"/>
                      <a:pt x="0" y="3299"/>
                      <a:pt x="0" y="7369"/>
                    </a:cubicBezTo>
                    <a:cubicBezTo>
                      <a:pt x="0" y="11439"/>
                      <a:pt x="2090" y="15742"/>
                      <a:pt x="10800" y="21600"/>
                    </a:cubicBezTo>
                    <a:cubicBezTo>
                      <a:pt x="19510" y="15742"/>
                      <a:pt x="21600" y="11439"/>
                      <a:pt x="21600" y="7369"/>
                    </a:cubicBezTo>
                    <a:cubicBezTo>
                      <a:pt x="21600" y="3299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007AC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 sz="135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D37D381-9421-B750-890D-71378F5ED303}"/>
                </a:ext>
              </a:extLst>
            </p:cNvPr>
            <p:cNvGrpSpPr/>
            <p:nvPr/>
          </p:nvGrpSpPr>
          <p:grpSpPr>
            <a:xfrm>
              <a:off x="7066364" y="3658175"/>
              <a:ext cx="3337568" cy="1882194"/>
              <a:chOff x="7066364" y="3409683"/>
              <a:chExt cx="3337568" cy="1882194"/>
            </a:xfrm>
          </p:grpSpPr>
          <p:grpSp>
            <p:nvGrpSpPr>
              <p:cNvPr id="390" name="Group 78">
                <a:extLst>
                  <a:ext uri="{FF2B5EF4-FFF2-40B4-BE49-F238E27FC236}">
                    <a16:creationId xmlns:a16="http://schemas.microsoft.com/office/drawing/2014/main" id="{6FE558CE-34A9-38FF-5A2C-C4514D5BBC95}"/>
                  </a:ext>
                </a:extLst>
              </p:cNvPr>
              <p:cNvGrpSpPr/>
              <p:nvPr/>
            </p:nvGrpSpPr>
            <p:grpSpPr>
              <a:xfrm>
                <a:off x="7066364" y="3409683"/>
                <a:ext cx="3337568" cy="1882194"/>
                <a:chOff x="-2" y="0"/>
                <a:chExt cx="6405858" cy="3612530"/>
              </a:xfrm>
            </p:grpSpPr>
            <p:grpSp>
              <p:nvGrpSpPr>
                <p:cNvPr id="391" name="Group 74">
                  <a:extLst>
                    <a:ext uri="{FF2B5EF4-FFF2-40B4-BE49-F238E27FC236}">
                      <a16:creationId xmlns:a16="http://schemas.microsoft.com/office/drawing/2014/main" id="{D7D5DEA7-EB9E-7CAE-5AD0-13516D51B3C9}"/>
                    </a:ext>
                  </a:extLst>
                </p:cNvPr>
                <p:cNvGrpSpPr/>
                <p:nvPr/>
              </p:nvGrpSpPr>
              <p:grpSpPr>
                <a:xfrm>
                  <a:off x="1000681" y="0"/>
                  <a:ext cx="4445001" cy="3139707"/>
                  <a:chOff x="0" y="0"/>
                  <a:chExt cx="4445000" cy="3139706"/>
                </a:xfrm>
              </p:grpSpPr>
              <p:grpSp>
                <p:nvGrpSpPr>
                  <p:cNvPr id="395" name="Group 61">
                    <a:extLst>
                      <a:ext uri="{FF2B5EF4-FFF2-40B4-BE49-F238E27FC236}">
                        <a16:creationId xmlns:a16="http://schemas.microsoft.com/office/drawing/2014/main" id="{74BE6A1C-8618-C0EE-6861-119A51E3F43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4445000" cy="3139706"/>
                    <a:chOff x="0" y="0"/>
                    <a:chExt cx="4445000" cy="3139705"/>
                  </a:xfrm>
                </p:grpSpPr>
                <p:sp>
                  <p:nvSpPr>
                    <p:cNvPr id="408" name="Shape 59">
                      <a:extLst>
                        <a:ext uri="{FF2B5EF4-FFF2-40B4-BE49-F238E27FC236}">
                          <a16:creationId xmlns:a16="http://schemas.microsoft.com/office/drawing/2014/main" id="{27B9610B-0D98-BE52-C0B1-EEB65ADF46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1000" y="172853"/>
                      <a:ext cx="3683000" cy="279400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0" tIns="0" rIns="0" bIns="0" numCol="1" anchor="t">
                      <a:noAutofit/>
                    </a:bodyPr>
                    <a:lstStyle/>
                    <a:p>
                      <a:endParaRPr sz="1350" dirty="0"/>
                    </a:p>
                  </p:txBody>
                </p:sp>
                <p:sp>
                  <p:nvSpPr>
                    <p:cNvPr id="409" name="Shape 60">
                      <a:extLst>
                        <a:ext uri="{FF2B5EF4-FFF2-40B4-BE49-F238E27FC236}">
                          <a16:creationId xmlns:a16="http://schemas.microsoft.com/office/drawing/2014/main" id="{DAAED463-1E2E-498D-5EBF-1244CC18A2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0"/>
                      <a:ext cx="4445000" cy="313970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extrusionOk="0">
                          <a:moveTo>
                            <a:pt x="1158" y="0"/>
                          </a:moveTo>
                          <a:cubicBezTo>
                            <a:pt x="1078" y="0"/>
                            <a:pt x="1000" y="12"/>
                            <a:pt x="924" y="34"/>
                          </a:cubicBezTo>
                          <a:cubicBezTo>
                            <a:pt x="849" y="56"/>
                            <a:pt x="775" y="89"/>
                            <a:pt x="706" y="131"/>
                          </a:cubicBezTo>
                          <a:cubicBezTo>
                            <a:pt x="567" y="214"/>
                            <a:pt x="443" y="334"/>
                            <a:pt x="338" y="483"/>
                          </a:cubicBezTo>
                          <a:cubicBezTo>
                            <a:pt x="128" y="781"/>
                            <a:pt x="0" y="1194"/>
                            <a:pt x="0" y="1649"/>
                          </a:cubicBezTo>
                          <a:lnTo>
                            <a:pt x="0" y="19951"/>
                          </a:lnTo>
                          <a:cubicBezTo>
                            <a:pt x="0" y="20406"/>
                            <a:pt x="128" y="20819"/>
                            <a:pt x="338" y="21117"/>
                          </a:cubicBezTo>
                          <a:cubicBezTo>
                            <a:pt x="547" y="21415"/>
                            <a:pt x="838" y="21600"/>
                            <a:pt x="1158" y="21600"/>
                          </a:cubicBezTo>
                          <a:lnTo>
                            <a:pt x="20442" y="21600"/>
                          </a:lnTo>
                          <a:cubicBezTo>
                            <a:pt x="20602" y="21600"/>
                            <a:pt x="20754" y="21553"/>
                            <a:pt x="20893" y="21469"/>
                          </a:cubicBezTo>
                          <a:cubicBezTo>
                            <a:pt x="21031" y="21386"/>
                            <a:pt x="21156" y="21266"/>
                            <a:pt x="21261" y="21117"/>
                          </a:cubicBezTo>
                          <a:cubicBezTo>
                            <a:pt x="21470" y="20819"/>
                            <a:pt x="21600" y="20406"/>
                            <a:pt x="21600" y="19951"/>
                          </a:cubicBezTo>
                          <a:lnTo>
                            <a:pt x="21600" y="1649"/>
                          </a:lnTo>
                          <a:cubicBezTo>
                            <a:pt x="21600" y="1194"/>
                            <a:pt x="21470" y="781"/>
                            <a:pt x="21261" y="483"/>
                          </a:cubicBezTo>
                          <a:cubicBezTo>
                            <a:pt x="21051" y="185"/>
                            <a:pt x="20762" y="0"/>
                            <a:pt x="20442" y="0"/>
                          </a:cubicBezTo>
                          <a:lnTo>
                            <a:pt x="1158" y="0"/>
                          </a:lnTo>
                          <a:close/>
                          <a:moveTo>
                            <a:pt x="1976" y="1351"/>
                          </a:moveTo>
                          <a:lnTo>
                            <a:pt x="19764" y="1351"/>
                          </a:lnTo>
                          <a:lnTo>
                            <a:pt x="19764" y="20278"/>
                          </a:lnTo>
                          <a:lnTo>
                            <a:pt x="1976" y="20278"/>
                          </a:lnTo>
                          <a:lnTo>
                            <a:pt x="1976" y="1351"/>
                          </a:lnTo>
                          <a:close/>
                          <a:moveTo>
                            <a:pt x="989" y="10062"/>
                          </a:moveTo>
                          <a:cubicBezTo>
                            <a:pt x="1123" y="10062"/>
                            <a:pt x="1256" y="10135"/>
                            <a:pt x="1357" y="10279"/>
                          </a:cubicBezTo>
                          <a:cubicBezTo>
                            <a:pt x="1561" y="10567"/>
                            <a:pt x="1561" y="11033"/>
                            <a:pt x="1357" y="11321"/>
                          </a:cubicBezTo>
                          <a:cubicBezTo>
                            <a:pt x="1154" y="11609"/>
                            <a:pt x="825" y="11609"/>
                            <a:pt x="621" y="11321"/>
                          </a:cubicBezTo>
                          <a:cubicBezTo>
                            <a:pt x="418" y="11033"/>
                            <a:pt x="418" y="10567"/>
                            <a:pt x="621" y="10279"/>
                          </a:cubicBezTo>
                          <a:cubicBezTo>
                            <a:pt x="723" y="10135"/>
                            <a:pt x="856" y="10062"/>
                            <a:pt x="989" y="10062"/>
                          </a:cubicBezTo>
                          <a:close/>
                          <a:moveTo>
                            <a:pt x="20630" y="10423"/>
                          </a:moveTo>
                          <a:cubicBezTo>
                            <a:pt x="20698" y="10423"/>
                            <a:pt x="20766" y="10460"/>
                            <a:pt x="20818" y="10534"/>
                          </a:cubicBezTo>
                          <a:cubicBezTo>
                            <a:pt x="20921" y="10681"/>
                            <a:pt x="20921" y="10919"/>
                            <a:pt x="20818" y="11066"/>
                          </a:cubicBezTo>
                          <a:cubicBezTo>
                            <a:pt x="20714" y="11213"/>
                            <a:pt x="20544" y="11213"/>
                            <a:pt x="20440" y="11066"/>
                          </a:cubicBezTo>
                          <a:cubicBezTo>
                            <a:pt x="20336" y="10919"/>
                            <a:pt x="20336" y="10681"/>
                            <a:pt x="20440" y="10534"/>
                          </a:cubicBezTo>
                          <a:cubicBezTo>
                            <a:pt x="20492" y="10460"/>
                            <a:pt x="20561" y="10423"/>
                            <a:pt x="20630" y="10423"/>
                          </a:cubicBezTo>
                          <a:close/>
                        </a:path>
                      </a:pathLst>
                    </a:custGeom>
                    <a:solidFill>
                      <a:srgbClr val="999999"/>
                    </a:solid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0" tIns="0" rIns="0" bIns="0" numCol="1" anchor="ctr">
                      <a:noAutofit/>
                    </a:bodyPr>
                    <a:lstStyle/>
                    <a:p>
                      <a:endParaRPr sz="1350"/>
                    </a:p>
                  </p:txBody>
                </p:sp>
              </p:grpSp>
              <p:grpSp>
                <p:nvGrpSpPr>
                  <p:cNvPr id="397" name="Group 71">
                    <a:extLst>
                      <a:ext uri="{FF2B5EF4-FFF2-40B4-BE49-F238E27FC236}">
                        <a16:creationId xmlns:a16="http://schemas.microsoft.com/office/drawing/2014/main" id="{08E771B0-4AAD-2A5F-310B-AE4630D6FD33}"/>
                      </a:ext>
                    </a:extLst>
                  </p:cNvPr>
                  <p:cNvGrpSpPr/>
                  <p:nvPr/>
                </p:nvGrpSpPr>
                <p:grpSpPr>
                  <a:xfrm>
                    <a:off x="1068949" y="1088246"/>
                    <a:ext cx="2490976" cy="1563419"/>
                    <a:chOff x="0" y="0"/>
                    <a:chExt cx="2490976" cy="1563417"/>
                  </a:xfrm>
                </p:grpSpPr>
                <p:grpSp>
                  <p:nvGrpSpPr>
                    <p:cNvPr id="399" name="Group 65">
                      <a:extLst>
                        <a:ext uri="{FF2B5EF4-FFF2-40B4-BE49-F238E27FC236}">
                          <a16:creationId xmlns:a16="http://schemas.microsoft.com/office/drawing/2014/main" id="{AFFD5198-3E33-466C-2631-706A189C557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9435" y="293066"/>
                      <a:ext cx="1874192" cy="1020216"/>
                      <a:chOff x="0" y="0"/>
                      <a:chExt cx="1874191" cy="1020214"/>
                    </a:xfrm>
                  </p:grpSpPr>
                  <p:sp>
                    <p:nvSpPr>
                      <p:cNvPr id="405" name="Shape 62">
                        <a:extLst>
                          <a:ext uri="{FF2B5EF4-FFF2-40B4-BE49-F238E27FC236}">
                            <a16:creationId xmlns:a16="http://schemas.microsoft.com/office/drawing/2014/main" id="{07B7B97C-F91C-1E92-3F2F-6213A769F4FB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988217" y="0"/>
                        <a:ext cx="885975" cy="25053"/>
                      </a:xfrm>
                      <a:prstGeom prst="line">
                        <a:avLst/>
                      </a:prstGeom>
                      <a:solidFill>
                        <a:srgbClr val="999999"/>
                      </a:solidFill>
                      <a:ln w="63500" cap="flat">
                        <a:solidFill>
                          <a:srgbClr val="E5E5E5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endParaRPr sz="1350"/>
                      </a:p>
                    </p:txBody>
                  </p:sp>
                  <p:sp>
                    <p:nvSpPr>
                      <p:cNvPr id="406" name="Shape 63">
                        <a:extLst>
                          <a:ext uri="{FF2B5EF4-FFF2-40B4-BE49-F238E27FC236}">
                            <a16:creationId xmlns:a16="http://schemas.microsoft.com/office/drawing/2014/main" id="{C3271D9C-59EF-204F-8444-04FC07F067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9144" y="261146"/>
                        <a:ext cx="506905" cy="759069"/>
                      </a:xfrm>
                      <a:prstGeom prst="line">
                        <a:avLst/>
                      </a:prstGeom>
                      <a:solidFill>
                        <a:srgbClr val="999999"/>
                      </a:solidFill>
                      <a:ln w="63500" cap="flat">
                        <a:solidFill>
                          <a:srgbClr val="E5E5E5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endParaRPr sz="1350"/>
                      </a:p>
                    </p:txBody>
                  </p:sp>
                  <p:sp>
                    <p:nvSpPr>
                      <p:cNvPr id="407" name="Shape 64">
                        <a:extLst>
                          <a:ext uri="{FF2B5EF4-FFF2-40B4-BE49-F238E27FC236}">
                            <a16:creationId xmlns:a16="http://schemas.microsoft.com/office/drawing/2014/main" id="{8B1E7421-CB0A-3B68-920D-CB8DDBF14835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0" y="195138"/>
                        <a:ext cx="510431" cy="494111"/>
                      </a:xfrm>
                      <a:prstGeom prst="line">
                        <a:avLst/>
                      </a:prstGeom>
                      <a:solidFill>
                        <a:srgbClr val="999999"/>
                      </a:solidFill>
                      <a:ln w="63500" cap="flat">
                        <a:solidFill>
                          <a:srgbClr val="E5E5E5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38100" tIns="38100" rIns="38100" bIns="38100" numCol="1" anchor="ctr">
                        <a:noAutofit/>
                      </a:bodyPr>
                      <a:lstStyle/>
                      <a:p>
                        <a:endParaRPr sz="1350"/>
                      </a:p>
                    </p:txBody>
                  </p:sp>
                </p:grpSp>
                <p:grpSp>
                  <p:nvGrpSpPr>
                    <p:cNvPr id="400" name="Group 70">
                      <a:extLst>
                        <a:ext uri="{FF2B5EF4-FFF2-40B4-BE49-F238E27FC236}">
                          <a16:creationId xmlns:a16="http://schemas.microsoft.com/office/drawing/2014/main" id="{E4AA4F73-52EF-2B97-9730-AF01C9CF08D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2490977" cy="1563418"/>
                      <a:chOff x="0" y="0"/>
                      <a:chExt cx="2490976" cy="1563417"/>
                    </a:xfrm>
                  </p:grpSpPr>
                  <p:sp>
                    <p:nvSpPr>
                      <p:cNvPr id="401" name="Shape 66">
                        <a:extLst>
                          <a:ext uri="{FF2B5EF4-FFF2-40B4-BE49-F238E27FC236}">
                            <a16:creationId xmlns:a16="http://schemas.microsoft.com/office/drawing/2014/main" id="{9FC20254-99D0-162E-7AEC-B3ED52585CA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46476" y="71560"/>
                        <a:ext cx="444501" cy="444501"/>
                      </a:xfrm>
                      <a:prstGeom prst="ellipse">
                        <a:avLst/>
                      </a:prstGeom>
                      <a:solidFill>
                        <a:srgbClr val="46A8DE"/>
                      </a:solidFill>
                      <a:ln w="127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0" tIns="0" rIns="0" bIns="0" numCol="1" anchor="t">
                        <a:noAutofit/>
                      </a:bodyPr>
                      <a:lstStyle/>
                      <a:p>
                        <a:endParaRPr sz="1350"/>
                      </a:p>
                    </p:txBody>
                  </p:sp>
                  <p:sp>
                    <p:nvSpPr>
                      <p:cNvPr id="402" name="Shape 67">
                        <a:extLst>
                          <a:ext uri="{FF2B5EF4-FFF2-40B4-BE49-F238E27FC236}">
                            <a16:creationId xmlns:a16="http://schemas.microsoft.com/office/drawing/2014/main" id="{E4697126-B65A-81D7-C98F-B7EDA3E220A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21889" y="1245917"/>
                        <a:ext cx="317501" cy="317501"/>
                      </a:xfrm>
                      <a:prstGeom prst="ellipse">
                        <a:avLst/>
                      </a:prstGeom>
                      <a:solidFill>
                        <a:srgbClr val="46A8DE"/>
                      </a:solidFill>
                      <a:ln w="127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0" tIns="0" rIns="0" bIns="0" numCol="1" anchor="t">
                        <a:noAutofit/>
                      </a:bodyPr>
                      <a:lstStyle/>
                      <a:p>
                        <a:endParaRPr sz="1350"/>
                      </a:p>
                    </p:txBody>
                  </p:sp>
                  <p:sp>
                    <p:nvSpPr>
                      <p:cNvPr id="403" name="Shape 68">
                        <a:extLst>
                          <a:ext uri="{FF2B5EF4-FFF2-40B4-BE49-F238E27FC236}">
                            <a16:creationId xmlns:a16="http://schemas.microsoft.com/office/drawing/2014/main" id="{D34B18D4-CF59-B727-2A2A-E2BA990A38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0" y="928417"/>
                        <a:ext cx="317500" cy="317501"/>
                      </a:xfrm>
                      <a:prstGeom prst="ellipse">
                        <a:avLst/>
                      </a:prstGeom>
                      <a:solidFill>
                        <a:srgbClr val="46A8DE"/>
                      </a:solidFill>
                      <a:ln w="127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0" tIns="0" rIns="0" bIns="0" numCol="1" anchor="t">
                        <a:noAutofit/>
                      </a:bodyPr>
                      <a:lstStyle/>
                      <a:p>
                        <a:endParaRPr sz="1350"/>
                      </a:p>
                    </p:txBody>
                  </p:sp>
                  <p:sp>
                    <p:nvSpPr>
                      <p:cNvPr id="404" name="Shape 69">
                        <a:extLst>
                          <a:ext uri="{FF2B5EF4-FFF2-40B4-BE49-F238E27FC236}">
                            <a16:creationId xmlns:a16="http://schemas.microsoft.com/office/drawing/2014/main" id="{202A885E-C55D-695D-3887-F069CF4D87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2899" y="0"/>
                        <a:ext cx="634009" cy="634008"/>
                      </a:xfrm>
                      <a:prstGeom prst="ellipse">
                        <a:avLst/>
                      </a:prstGeom>
                      <a:solidFill>
                        <a:srgbClr val="007AC3"/>
                      </a:solidFill>
                      <a:ln w="127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0" tIns="0" rIns="0" bIns="0" numCol="1" anchor="t">
                        <a:noAutofit/>
                      </a:bodyPr>
                      <a:lstStyle/>
                      <a:p>
                        <a:endParaRPr sz="1350" dirty="0"/>
                      </a:p>
                    </p:txBody>
                  </p:sp>
                </p:grpSp>
              </p:grpSp>
            </p:grpSp>
            <p:grpSp>
              <p:nvGrpSpPr>
                <p:cNvPr id="392" name="Group 77">
                  <a:extLst>
                    <a:ext uri="{FF2B5EF4-FFF2-40B4-BE49-F238E27FC236}">
                      <a16:creationId xmlns:a16="http://schemas.microsoft.com/office/drawing/2014/main" id="{111710A8-13AF-2953-24FB-80AD7A6EB595}"/>
                    </a:ext>
                  </a:extLst>
                </p:cNvPr>
                <p:cNvGrpSpPr/>
                <p:nvPr/>
              </p:nvGrpSpPr>
              <p:grpSpPr>
                <a:xfrm>
                  <a:off x="-2" y="1294205"/>
                  <a:ext cx="6405858" cy="2318325"/>
                  <a:chOff x="-1" y="-66293"/>
                  <a:chExt cx="6405856" cy="2318324"/>
                </a:xfrm>
              </p:grpSpPr>
              <p:sp>
                <p:nvSpPr>
                  <p:cNvPr id="393" name="Shape 75">
                    <a:extLst>
                      <a:ext uri="{FF2B5EF4-FFF2-40B4-BE49-F238E27FC236}">
                        <a16:creationId xmlns:a16="http://schemas.microsoft.com/office/drawing/2014/main" id="{F2BDEE2D-0DA9-0BD4-9F2A-397CCB3CE059}"/>
                      </a:ext>
                    </a:extLst>
                  </p:cNvPr>
                  <p:cNvSpPr/>
                  <p:nvPr/>
                </p:nvSpPr>
                <p:spPr>
                  <a:xfrm>
                    <a:off x="4229637" y="-66293"/>
                    <a:ext cx="2176218" cy="231832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509" h="21514" extrusionOk="0">
                        <a:moveTo>
                          <a:pt x="1246" y="219"/>
                        </a:moveTo>
                        <a:cubicBezTo>
                          <a:pt x="861" y="397"/>
                          <a:pt x="575" y="705"/>
                          <a:pt x="425" y="1060"/>
                        </a:cubicBezTo>
                        <a:cubicBezTo>
                          <a:pt x="275" y="1416"/>
                          <a:pt x="261" y="1817"/>
                          <a:pt x="417" y="2181"/>
                        </a:cubicBezTo>
                        <a:lnTo>
                          <a:pt x="3753" y="9937"/>
                        </a:lnTo>
                        <a:lnTo>
                          <a:pt x="3755" y="9941"/>
                        </a:lnTo>
                        <a:lnTo>
                          <a:pt x="4426" y="11501"/>
                        </a:lnTo>
                        <a:lnTo>
                          <a:pt x="5778" y="14645"/>
                        </a:lnTo>
                        <a:cubicBezTo>
                          <a:pt x="3746" y="13821"/>
                          <a:pt x="2354" y="12435"/>
                          <a:pt x="1291" y="12693"/>
                        </a:cubicBezTo>
                        <a:cubicBezTo>
                          <a:pt x="-36" y="13015"/>
                          <a:pt x="-567" y="14268"/>
                          <a:pt x="802" y="15539"/>
                        </a:cubicBezTo>
                        <a:cubicBezTo>
                          <a:pt x="1955" y="16610"/>
                          <a:pt x="5694" y="18785"/>
                          <a:pt x="7487" y="19912"/>
                        </a:cubicBezTo>
                        <a:cubicBezTo>
                          <a:pt x="7961" y="20210"/>
                          <a:pt x="8331" y="20395"/>
                          <a:pt x="8492" y="20477"/>
                        </a:cubicBezTo>
                        <a:cubicBezTo>
                          <a:pt x="8864" y="20665"/>
                          <a:pt x="9244" y="20914"/>
                          <a:pt x="9693" y="21095"/>
                        </a:cubicBezTo>
                        <a:cubicBezTo>
                          <a:pt x="10432" y="21393"/>
                          <a:pt x="11325" y="21558"/>
                          <a:pt x="12343" y="21504"/>
                        </a:cubicBezTo>
                        <a:cubicBezTo>
                          <a:pt x="13361" y="21449"/>
                          <a:pt x="14509" y="21181"/>
                          <a:pt x="15773" y="20570"/>
                        </a:cubicBezTo>
                        <a:cubicBezTo>
                          <a:pt x="21033" y="18029"/>
                          <a:pt x="19320" y="13294"/>
                          <a:pt x="18941" y="12379"/>
                        </a:cubicBezTo>
                        <a:lnTo>
                          <a:pt x="15554" y="4503"/>
                        </a:lnTo>
                        <a:lnTo>
                          <a:pt x="15548" y="4505"/>
                        </a:lnTo>
                        <a:lnTo>
                          <a:pt x="15547" y="4502"/>
                        </a:lnTo>
                        <a:lnTo>
                          <a:pt x="15516" y="4515"/>
                        </a:lnTo>
                        <a:cubicBezTo>
                          <a:pt x="15331" y="4217"/>
                          <a:pt x="15041" y="4011"/>
                          <a:pt x="14709" y="3920"/>
                        </a:cubicBezTo>
                        <a:cubicBezTo>
                          <a:pt x="14377" y="3829"/>
                          <a:pt x="14003" y="3854"/>
                          <a:pt x="13651" y="4016"/>
                        </a:cubicBezTo>
                        <a:lnTo>
                          <a:pt x="13499" y="4086"/>
                        </a:lnTo>
                        <a:cubicBezTo>
                          <a:pt x="13147" y="4248"/>
                          <a:pt x="12879" y="4520"/>
                          <a:pt x="12722" y="4836"/>
                        </a:cubicBezTo>
                        <a:cubicBezTo>
                          <a:pt x="12565" y="5153"/>
                          <a:pt x="12518" y="5514"/>
                          <a:pt x="12608" y="5856"/>
                        </a:cubicBezTo>
                        <a:lnTo>
                          <a:pt x="12600" y="5860"/>
                        </a:lnTo>
                        <a:lnTo>
                          <a:pt x="12602" y="5863"/>
                        </a:lnTo>
                        <a:lnTo>
                          <a:pt x="12590" y="5868"/>
                        </a:lnTo>
                        <a:lnTo>
                          <a:pt x="12279" y="5145"/>
                        </a:lnTo>
                        <a:cubicBezTo>
                          <a:pt x="12123" y="4781"/>
                          <a:pt x="11824" y="4523"/>
                          <a:pt x="11469" y="4401"/>
                        </a:cubicBezTo>
                        <a:cubicBezTo>
                          <a:pt x="11114" y="4279"/>
                          <a:pt x="10701" y="4292"/>
                          <a:pt x="10316" y="4470"/>
                        </a:cubicBezTo>
                        <a:lnTo>
                          <a:pt x="10164" y="4540"/>
                        </a:lnTo>
                        <a:cubicBezTo>
                          <a:pt x="9778" y="4717"/>
                          <a:pt x="9493" y="5026"/>
                          <a:pt x="9342" y="5381"/>
                        </a:cubicBezTo>
                        <a:cubicBezTo>
                          <a:pt x="9192" y="5736"/>
                          <a:pt x="9178" y="6138"/>
                          <a:pt x="9335" y="6502"/>
                        </a:cubicBezTo>
                        <a:lnTo>
                          <a:pt x="8995" y="5712"/>
                        </a:lnTo>
                        <a:cubicBezTo>
                          <a:pt x="8838" y="5347"/>
                          <a:pt x="8539" y="5090"/>
                          <a:pt x="8184" y="4968"/>
                        </a:cubicBezTo>
                        <a:cubicBezTo>
                          <a:pt x="7828" y="4846"/>
                          <a:pt x="7415" y="4859"/>
                          <a:pt x="7029" y="5037"/>
                        </a:cubicBezTo>
                        <a:lnTo>
                          <a:pt x="6877" y="5107"/>
                        </a:lnTo>
                        <a:cubicBezTo>
                          <a:pt x="6492" y="5285"/>
                          <a:pt x="6206" y="5593"/>
                          <a:pt x="6056" y="5949"/>
                        </a:cubicBezTo>
                        <a:cubicBezTo>
                          <a:pt x="5906" y="6304"/>
                          <a:pt x="5891" y="6705"/>
                          <a:pt x="6048" y="7070"/>
                        </a:cubicBezTo>
                        <a:lnTo>
                          <a:pt x="3362" y="824"/>
                        </a:lnTo>
                        <a:cubicBezTo>
                          <a:pt x="3205" y="460"/>
                          <a:pt x="2907" y="202"/>
                          <a:pt x="2552" y="80"/>
                        </a:cubicBezTo>
                        <a:cubicBezTo>
                          <a:pt x="2196" y="-42"/>
                          <a:pt x="1784" y="-29"/>
                          <a:pt x="1398" y="149"/>
                        </a:cubicBezTo>
                        <a:lnTo>
                          <a:pt x="1246" y="219"/>
                        </a:lnTo>
                        <a:close/>
                      </a:path>
                    </a:pathLst>
                  </a:custGeom>
                  <a:solidFill>
                    <a:srgbClr val="666666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28575" tIns="28575" rIns="28575" bIns="28575" numCol="1" anchor="ctr">
                    <a:noAutofit/>
                  </a:bodyPr>
                  <a:lstStyle/>
                  <a:p>
                    <a:endParaRPr sz="1350"/>
                  </a:p>
                </p:txBody>
              </p:sp>
              <p:sp>
                <p:nvSpPr>
                  <p:cNvPr id="394" name="Shape 76">
                    <a:extLst>
                      <a:ext uri="{FF2B5EF4-FFF2-40B4-BE49-F238E27FC236}">
                        <a16:creationId xmlns:a16="http://schemas.microsoft.com/office/drawing/2014/main" id="{8B292442-8004-8FD0-9870-8D640A289E71}"/>
                      </a:ext>
                    </a:extLst>
                  </p:cNvPr>
                  <p:cNvSpPr/>
                  <p:nvPr/>
                </p:nvSpPr>
                <p:spPr>
                  <a:xfrm>
                    <a:off x="-1" y="21557"/>
                    <a:ext cx="1793708" cy="209923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80" h="20202" extrusionOk="0">
                        <a:moveTo>
                          <a:pt x="20470" y="3582"/>
                        </a:moveTo>
                        <a:cubicBezTo>
                          <a:pt x="21039" y="3923"/>
                          <a:pt x="21232" y="4506"/>
                          <a:pt x="21168" y="5051"/>
                        </a:cubicBezTo>
                        <a:cubicBezTo>
                          <a:pt x="21041" y="6126"/>
                          <a:pt x="20014" y="6919"/>
                          <a:pt x="19040" y="7650"/>
                        </a:cubicBezTo>
                        <a:cubicBezTo>
                          <a:pt x="17446" y="8845"/>
                          <a:pt x="15851" y="10066"/>
                          <a:pt x="14684" y="11563"/>
                        </a:cubicBezTo>
                        <a:cubicBezTo>
                          <a:pt x="11411" y="15760"/>
                          <a:pt x="8859" y="21600"/>
                          <a:pt x="3511" y="19899"/>
                        </a:cubicBezTo>
                        <a:cubicBezTo>
                          <a:pt x="1671" y="19314"/>
                          <a:pt x="642" y="17800"/>
                          <a:pt x="241" y="16207"/>
                        </a:cubicBezTo>
                        <a:cubicBezTo>
                          <a:pt x="-368" y="13786"/>
                          <a:pt x="280" y="11391"/>
                          <a:pt x="1031" y="9060"/>
                        </a:cubicBezTo>
                        <a:cubicBezTo>
                          <a:pt x="1728" y="6896"/>
                          <a:pt x="2565" y="4619"/>
                          <a:pt x="4639" y="3059"/>
                        </a:cubicBezTo>
                        <a:cubicBezTo>
                          <a:pt x="5943" y="2079"/>
                          <a:pt x="7597" y="1506"/>
                          <a:pt x="9224" y="935"/>
                        </a:cubicBezTo>
                        <a:cubicBezTo>
                          <a:pt x="10105" y="626"/>
                          <a:pt x="10985" y="315"/>
                          <a:pt x="11863" y="0"/>
                        </a:cubicBezTo>
                        <a:lnTo>
                          <a:pt x="11860" y="7216"/>
                        </a:lnTo>
                        <a:lnTo>
                          <a:pt x="17582" y="3844"/>
                        </a:lnTo>
                        <a:cubicBezTo>
                          <a:pt x="17969" y="3598"/>
                          <a:pt x="18416" y="3449"/>
                          <a:pt x="18889" y="3379"/>
                        </a:cubicBezTo>
                        <a:cubicBezTo>
                          <a:pt x="19419" y="3300"/>
                          <a:pt x="20022" y="3314"/>
                          <a:pt x="20470" y="3582"/>
                        </a:cubicBezTo>
                        <a:close/>
                      </a:path>
                    </a:pathLst>
                  </a:custGeom>
                  <a:solidFill>
                    <a:srgbClr val="666666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28575" tIns="28575" rIns="28575" bIns="28575" numCol="1" anchor="ctr">
                    <a:noAutofit/>
                  </a:bodyPr>
                  <a:lstStyle/>
                  <a:p>
                    <a:endParaRPr sz="1350"/>
                  </a:p>
                </p:txBody>
              </p:sp>
            </p:grpSp>
          </p:grpSp>
          <p:pic>
            <p:nvPicPr>
              <p:cNvPr id="473" name="Picture 472" descr="A blue text on a white background&#10;&#10;AI-generated content may be incorrect.">
                <a:extLst>
                  <a:ext uri="{FF2B5EF4-FFF2-40B4-BE49-F238E27FC236}">
                    <a16:creationId xmlns:a16="http://schemas.microsoft.com/office/drawing/2014/main" id="{07C6725A-EE01-27C6-D908-A7418DB48E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69496" y="3557080"/>
                <a:ext cx="1389535" cy="400194"/>
              </a:xfrm>
              <a:prstGeom prst="rect">
                <a:avLst/>
              </a:prstGeom>
            </p:spPr>
          </p:pic>
        </p:grpSp>
      </p:grpSp>
      <p:sp>
        <p:nvSpPr>
          <p:cNvPr id="31" name="Footer Placeholder 3">
            <a:extLst>
              <a:ext uri="{FF2B5EF4-FFF2-40B4-BE49-F238E27FC236}">
                <a16:creationId xmlns:a16="http://schemas.microsoft.com/office/drawing/2014/main" id="{B414C3F2-0AB4-EB8E-6282-AE992A6E88D9}"/>
              </a:ext>
            </a:extLst>
          </p:cNvPr>
          <p:cNvSpPr txBox="1">
            <a:spLocks/>
          </p:cNvSpPr>
          <p:nvPr/>
        </p:nvSpPr>
        <p:spPr>
          <a:xfrm>
            <a:off x="7982953" y="5439560"/>
            <a:ext cx="1696720" cy="24447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© copyright Bossard 2025</a:t>
            </a:r>
          </a:p>
        </p:txBody>
      </p:sp>
    </p:spTree>
    <p:extLst>
      <p:ext uri="{BB962C8B-B14F-4D97-AF65-F5344CB8AC3E}">
        <p14:creationId xmlns:p14="http://schemas.microsoft.com/office/powerpoint/2010/main" val="161847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394DE0-C99B-0820-4235-AD931C495472}"/>
              </a:ext>
            </a:extLst>
          </p:cNvPr>
          <p:cNvCxnSpPr>
            <a:cxnSpLocks/>
            <a:stCxn id="19" idx="3"/>
            <a:endCxn id="26" idx="2"/>
          </p:cNvCxnSpPr>
          <p:nvPr/>
        </p:nvCxnSpPr>
        <p:spPr>
          <a:xfrm>
            <a:off x="2897190" y="4906476"/>
            <a:ext cx="3305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17775C7-0BBC-DCD2-3B64-97DE0F14F9B9}"/>
              </a:ext>
            </a:extLst>
          </p:cNvPr>
          <p:cNvCxnSpPr>
            <a:cxnSpLocks/>
            <a:stCxn id="17" idx="3"/>
            <a:endCxn id="28" idx="2"/>
          </p:cNvCxnSpPr>
          <p:nvPr/>
        </p:nvCxnSpPr>
        <p:spPr>
          <a:xfrm>
            <a:off x="2222952" y="3516192"/>
            <a:ext cx="33055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307A86-3262-324E-D31F-99EF9EAE5C27}"/>
              </a:ext>
            </a:extLst>
          </p:cNvPr>
          <p:cNvCxnSpPr>
            <a:stCxn id="15" idx="3"/>
            <a:endCxn id="30" idx="2"/>
          </p:cNvCxnSpPr>
          <p:nvPr/>
        </p:nvCxnSpPr>
        <p:spPr>
          <a:xfrm>
            <a:off x="2894001" y="2122128"/>
            <a:ext cx="33130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row: Circular 13">
            <a:extLst>
              <a:ext uri="{FF2B5EF4-FFF2-40B4-BE49-F238E27FC236}">
                <a16:creationId xmlns:a16="http://schemas.microsoft.com/office/drawing/2014/main" id="{73651AF1-00B3-E4A1-07E9-92BD76EF09E3}"/>
              </a:ext>
            </a:extLst>
          </p:cNvPr>
          <p:cNvSpPr/>
          <p:nvPr/>
        </p:nvSpPr>
        <p:spPr>
          <a:xfrm>
            <a:off x="1009782" y="909000"/>
            <a:ext cx="2425886" cy="2426256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85DE7A-740A-5CA0-79F6-923044A04839}"/>
              </a:ext>
            </a:extLst>
          </p:cNvPr>
          <p:cNvSpPr/>
          <p:nvPr/>
        </p:nvSpPr>
        <p:spPr>
          <a:xfrm>
            <a:off x="1545983" y="1785204"/>
            <a:ext cx="1348018" cy="6738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b="0" kern="1200" dirty="0">
                <a:solidFill>
                  <a:schemeClr val="accent1"/>
                </a:solidFill>
              </a:rPr>
              <a:t>Composites &amp; plastics</a:t>
            </a:r>
          </a:p>
        </p:txBody>
      </p:sp>
      <p:sp>
        <p:nvSpPr>
          <p:cNvPr id="16" name="Shape 15">
            <a:extLst>
              <a:ext uri="{FF2B5EF4-FFF2-40B4-BE49-F238E27FC236}">
                <a16:creationId xmlns:a16="http://schemas.microsoft.com/office/drawing/2014/main" id="{694A31D2-14CF-2A27-DB66-6E31621536A0}"/>
              </a:ext>
            </a:extLst>
          </p:cNvPr>
          <p:cNvSpPr/>
          <p:nvPr/>
        </p:nvSpPr>
        <p:spPr>
          <a:xfrm>
            <a:off x="336000" y="2303064"/>
            <a:ext cx="2425886" cy="2426256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8900000"/>
              <a:gd name="adj5" fmla="val 125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5E1AF7-057F-0203-F16D-5357BDBC8E9C}"/>
              </a:ext>
            </a:extLst>
          </p:cNvPr>
          <p:cNvSpPr/>
          <p:nvPr/>
        </p:nvSpPr>
        <p:spPr>
          <a:xfrm>
            <a:off x="874934" y="3179268"/>
            <a:ext cx="1348018" cy="6738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b="0" kern="1200" dirty="0">
                <a:solidFill>
                  <a:schemeClr val="accent1"/>
                </a:solidFill>
              </a:rPr>
              <a:t>Fastening</a:t>
            </a:r>
          </a:p>
        </p:txBody>
      </p:sp>
      <p:sp>
        <p:nvSpPr>
          <p:cNvPr id="18" name="Block Arc 17">
            <a:extLst>
              <a:ext uri="{FF2B5EF4-FFF2-40B4-BE49-F238E27FC236}">
                <a16:creationId xmlns:a16="http://schemas.microsoft.com/office/drawing/2014/main" id="{BBBD4240-3BD1-44AE-3B6C-267E0F61B43C}"/>
              </a:ext>
            </a:extLst>
          </p:cNvPr>
          <p:cNvSpPr/>
          <p:nvPr/>
        </p:nvSpPr>
        <p:spPr>
          <a:xfrm>
            <a:off x="1182441" y="3863952"/>
            <a:ext cx="2084212" cy="2085048"/>
          </a:xfrm>
          <a:prstGeom prst="blockArc">
            <a:avLst>
              <a:gd name="adj1" fmla="val 13500000"/>
              <a:gd name="adj2" fmla="val 10800000"/>
              <a:gd name="adj3" fmla="val 1274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1FA784-8187-9CCA-AAF4-394F2A7498A6}"/>
              </a:ext>
            </a:extLst>
          </p:cNvPr>
          <p:cNvSpPr/>
          <p:nvPr/>
        </p:nvSpPr>
        <p:spPr>
          <a:xfrm>
            <a:off x="1549172" y="4569552"/>
            <a:ext cx="1348018" cy="6738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b="1" kern="1200" dirty="0">
                <a:solidFill>
                  <a:schemeClr val="accent1"/>
                </a:solidFill>
              </a:rPr>
              <a:t>Composite &amp; plastic fastening</a:t>
            </a:r>
          </a:p>
        </p:txBody>
      </p:sp>
      <p:pic>
        <p:nvPicPr>
          <p:cNvPr id="24" name="Picture 23" descr="A close-up of a diagram&#10;&#10;AI-generated content may be incorrect.">
            <a:extLst>
              <a:ext uri="{FF2B5EF4-FFF2-40B4-BE49-F238E27FC236}">
                <a16:creationId xmlns:a16="http://schemas.microsoft.com/office/drawing/2014/main" id="{58F91EDE-B188-275A-0F40-F0C2D912D0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7209" y="1222128"/>
            <a:ext cx="1800000" cy="1800000"/>
          </a:xfrm>
          <a:prstGeom prst="ellipse">
            <a:avLst/>
          </a:prstGeom>
          <a:ln w="31750">
            <a:solidFill>
              <a:schemeClr val="bg1"/>
            </a:solidFill>
          </a:ln>
        </p:spPr>
      </p:pic>
      <p:pic>
        <p:nvPicPr>
          <p:cNvPr id="8" name="Picture 7" descr="A wrench and nut on a plastic plate&#10;&#10;AI-generated content may be incorrect.">
            <a:extLst>
              <a:ext uri="{FF2B5EF4-FFF2-40B4-BE49-F238E27FC236}">
                <a16:creationId xmlns:a16="http://schemas.microsoft.com/office/drawing/2014/main" id="{71C9E1FA-430B-534F-ED6D-486ACC0E9C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8730" y="2616192"/>
            <a:ext cx="1800000" cy="1800000"/>
          </a:xfrm>
          <a:prstGeom prst="ellipse">
            <a:avLst/>
          </a:prstGeom>
          <a:ln w="31750">
            <a:solidFill>
              <a:schemeClr val="bg1"/>
            </a:solidFill>
          </a:ln>
        </p:spPr>
      </p:pic>
      <p:pic>
        <p:nvPicPr>
          <p:cNvPr id="32" name="Picture 31" descr="A close-up of a screw&#10;&#10;AI-generated content may be incorrect.">
            <a:extLst>
              <a:ext uri="{FF2B5EF4-FFF2-40B4-BE49-F238E27FC236}">
                <a16:creationId xmlns:a16="http://schemas.microsoft.com/office/drawing/2014/main" id="{CEBB8B9B-A2CE-2DA5-977A-78B8395453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468" y="4006476"/>
            <a:ext cx="1800000" cy="1800000"/>
          </a:xfrm>
          <a:prstGeom prst="ellipse">
            <a:avLst/>
          </a:prstGeom>
          <a:ln w="31750">
            <a:solidFill>
              <a:schemeClr val="bg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2CC17E-6ACF-3A9B-6CFF-E86127F32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96000"/>
            <a:ext cx="11520000" cy="972000"/>
          </a:xfrm>
        </p:spPr>
        <p:txBody>
          <a:bodyPr/>
          <a:lstStyle/>
          <a:p>
            <a:r>
              <a:rPr lang="en-GB" dirty="0"/>
              <a:t>Our expertise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B906E8-9A43-0234-737B-A5A09F246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copyright bigHead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53CB2-446B-C345-6A80-296EF641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5</a:t>
            </a:fld>
            <a:endParaRPr lang="en-GB"/>
          </a:p>
        </p:txBody>
      </p:sp>
      <p:pic>
        <p:nvPicPr>
          <p:cNvPr id="30" name="Picture 29" descr="A green machine in a room&#10;&#10;AI-generated content may be incorrect.">
            <a:extLst>
              <a:ext uri="{FF2B5EF4-FFF2-40B4-BE49-F238E27FC236}">
                <a16:creationId xmlns:a16="http://schemas.microsoft.com/office/drawing/2014/main" id="{9F9931CA-7E8B-4EAD-27F3-7AB025B97A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7024" y="1222128"/>
            <a:ext cx="1800000" cy="1800000"/>
          </a:xfrm>
          <a:prstGeom prst="ellipse">
            <a:avLst/>
          </a:prstGeom>
          <a:ln w="31750">
            <a:solidFill>
              <a:schemeClr val="bg1"/>
            </a:solidFill>
          </a:ln>
        </p:spPr>
      </p:pic>
      <p:pic>
        <p:nvPicPr>
          <p:cNvPr id="28" name="Picture 27" descr="A screwdriver fixing a piece of plastic&#10;&#10;AI-generated content may be incorrect.">
            <a:extLst>
              <a:ext uri="{FF2B5EF4-FFF2-40B4-BE49-F238E27FC236}">
                <a16:creationId xmlns:a16="http://schemas.microsoft.com/office/drawing/2014/main" id="{C96A0437-D9AA-EA9F-AA82-6B8F2229D2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8545" y="2616192"/>
            <a:ext cx="1800000" cy="1800000"/>
          </a:xfrm>
          <a:prstGeom prst="ellipse">
            <a:avLst/>
          </a:prstGeom>
          <a:ln w="31750">
            <a:solidFill>
              <a:schemeClr val="bg1"/>
            </a:solidFill>
          </a:ln>
        </p:spPr>
      </p:pic>
      <p:pic>
        <p:nvPicPr>
          <p:cNvPr id="26" name="Picture 25" descr="A close-up of a screw&#10;&#10;AI-generated content may be incorrect.">
            <a:extLst>
              <a:ext uri="{FF2B5EF4-FFF2-40B4-BE49-F238E27FC236}">
                <a16:creationId xmlns:a16="http://schemas.microsoft.com/office/drawing/2014/main" id="{3B09853D-A9A0-6E0D-ECDD-66EF36DE36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751" y="4006476"/>
            <a:ext cx="1800000" cy="1800000"/>
          </a:xfrm>
          <a:prstGeom prst="ellipse">
            <a:avLst/>
          </a:prstGeom>
          <a:ln w="31750">
            <a:solidFill>
              <a:schemeClr val="bg1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51C01AC-EC4E-2F08-DEDE-1645195CE71B}"/>
              </a:ext>
            </a:extLst>
          </p:cNvPr>
          <p:cNvSpPr txBox="1"/>
          <p:nvPr/>
        </p:nvSpPr>
        <p:spPr>
          <a:xfrm>
            <a:off x="8541685" y="1955914"/>
            <a:ext cx="3314315" cy="2946173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GB" b="1" dirty="0">
                <a:solidFill>
                  <a:schemeClr val="accent1"/>
                </a:solidFill>
              </a:rPr>
              <a:t>We offer a unique combination of knowledge and experience:</a:t>
            </a:r>
          </a:p>
          <a:p>
            <a:pPr>
              <a:spcBef>
                <a:spcPts val="600"/>
              </a:spcBef>
            </a:pPr>
            <a:endParaRPr lang="en-GB" b="1" dirty="0">
              <a:solidFill>
                <a:schemeClr val="accent1"/>
              </a:solidFill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dirty="0">
                <a:solidFill>
                  <a:schemeClr val="accent1"/>
                </a:solidFill>
              </a:rPr>
              <a:t>Composites &amp; plastics materials &amp; manufacturing processes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GB" dirty="0">
              <a:solidFill>
                <a:schemeClr val="accent1"/>
              </a:solidFill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dirty="0">
                <a:solidFill>
                  <a:schemeClr val="accent1"/>
                </a:solidFill>
              </a:rPr>
              <a:t>Fastening and assembly</a:t>
            </a:r>
          </a:p>
        </p:txBody>
      </p:sp>
    </p:spTree>
    <p:extLst>
      <p:ext uri="{BB962C8B-B14F-4D97-AF65-F5344CB8AC3E}">
        <p14:creationId xmlns:p14="http://schemas.microsoft.com/office/powerpoint/2010/main" val="282978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CC17E-6ACF-3A9B-6CFF-E86127F32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396000"/>
            <a:ext cx="11520000" cy="972000"/>
          </a:xfrm>
        </p:spPr>
        <p:txBody>
          <a:bodyPr/>
          <a:lstStyle/>
          <a:p>
            <a:r>
              <a:rPr lang="en-GB" dirty="0"/>
              <a:t>Our products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B906E8-9A43-0234-737B-A5A09F246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copyright bigHead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53CB2-446B-C345-6A80-296EF641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6</a:t>
            </a:fld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9201E40-E714-95CD-9D97-ADBDD674AE82}"/>
              </a:ext>
            </a:extLst>
          </p:cNvPr>
          <p:cNvGrpSpPr/>
          <p:nvPr/>
        </p:nvGrpSpPr>
        <p:grpSpPr>
          <a:xfrm>
            <a:off x="336000" y="1169258"/>
            <a:ext cx="2880000" cy="4519484"/>
            <a:chOff x="896799" y="855881"/>
            <a:chExt cx="2880000" cy="4519484"/>
          </a:xfrm>
        </p:grpSpPr>
        <p:pic>
          <p:nvPicPr>
            <p:cNvPr id="5" name="Picture 4" descr="A circular object with holes&#10;&#10;Description automatically generated">
              <a:extLst>
                <a:ext uri="{FF2B5EF4-FFF2-40B4-BE49-F238E27FC236}">
                  <a16:creationId xmlns:a16="http://schemas.microsoft.com/office/drawing/2014/main" id="{EE6E45B0-4747-3E33-CC33-499BC5F301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27522" r="7247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2009" t="22430" r="33747" b="33716"/>
            <a:stretch/>
          </p:blipFill>
          <p:spPr>
            <a:xfrm>
              <a:off x="1445845" y="2849458"/>
              <a:ext cx="1781909" cy="18112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Picture 5" descr="A computer generated image of a cylindrical object&#10;&#10;Description automatically generated">
              <a:extLst>
                <a:ext uri="{FF2B5EF4-FFF2-40B4-BE49-F238E27FC236}">
                  <a16:creationId xmlns:a16="http://schemas.microsoft.com/office/drawing/2014/main" id="{EB2106A9-AF52-5107-FA22-FE71B4CE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7522" r="7247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2009" t="22431" r="33747" b="33716"/>
            <a:stretch/>
          </p:blipFill>
          <p:spPr>
            <a:xfrm>
              <a:off x="1445845" y="2849458"/>
              <a:ext cx="1781909" cy="181124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58C49C2-4E26-9A34-C93D-6B5A84204362}"/>
                </a:ext>
              </a:extLst>
            </p:cNvPr>
            <p:cNvSpPr txBox="1"/>
            <p:nvPr/>
          </p:nvSpPr>
          <p:spPr>
            <a:xfrm>
              <a:off x="896799" y="855881"/>
              <a:ext cx="2880000" cy="107721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Provide a load spreading connection 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into materials that have point loading sensitivity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48374F4-2B81-A8C0-9AA2-87B2168780BB}"/>
                </a:ext>
              </a:extLst>
            </p:cNvPr>
            <p:cNvCxnSpPr>
              <a:cxnSpLocks/>
              <a:stCxn id="7" idx="2"/>
              <a:endCxn id="6" idx="0"/>
            </p:cNvCxnSpPr>
            <p:nvPr/>
          </p:nvCxnSpPr>
          <p:spPr>
            <a:xfrm>
              <a:off x="2336799" y="1933099"/>
              <a:ext cx="1" cy="916359"/>
            </a:xfrm>
            <a:prstGeom prst="line">
              <a:avLst/>
            </a:prstGeom>
            <a:noFill/>
            <a:ln w="9525" cap="flat" cmpd="sng" algn="ctr">
              <a:solidFill>
                <a:srgbClr val="BFBFBF"/>
              </a:solidFill>
              <a:prstDash val="solid"/>
              <a:miter lim="800000"/>
            </a:ln>
            <a:effectLst/>
          </p:spPr>
        </p:cxn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5A1FAD30-A882-FEBC-D5A3-8953898867CF}"/>
                </a:ext>
              </a:extLst>
            </p:cNvPr>
            <p:cNvSpPr/>
            <p:nvPr/>
          </p:nvSpPr>
          <p:spPr>
            <a:xfrm>
              <a:off x="1304869" y="3257811"/>
              <a:ext cx="2051978" cy="1473866"/>
            </a:xfrm>
            <a:prstGeom prst="arc">
              <a:avLst>
                <a:gd name="adj1" fmla="val 17343462"/>
                <a:gd name="adj2" fmla="val 15317899"/>
              </a:avLst>
            </a:prstGeom>
            <a:noFill/>
            <a:ln cap="rnd">
              <a:solidFill>
                <a:schemeClr val="tx2"/>
              </a:solidFill>
              <a:prstDash val="sysDot"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9D02E87-AB9D-5D50-5CA9-0051592C2FCE}"/>
                </a:ext>
              </a:extLst>
            </p:cNvPr>
            <p:cNvGrpSpPr/>
            <p:nvPr/>
          </p:nvGrpSpPr>
          <p:grpSpPr>
            <a:xfrm>
              <a:off x="1076799" y="3361376"/>
              <a:ext cx="2520000" cy="1465601"/>
              <a:chOff x="2525485" y="3049747"/>
              <a:chExt cx="4180116" cy="2431104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BB262C2-0657-EE55-EF94-C3DDAC7124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137649" y="3049747"/>
                <a:ext cx="390695" cy="266209"/>
              </a:xfrm>
              <a:prstGeom prst="line">
                <a:avLst/>
              </a:prstGeom>
              <a:ln w="25400">
                <a:solidFill>
                  <a:schemeClr val="accent6"/>
                </a:solidFill>
                <a:headEnd type="none"/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5695CF1-5C36-44C8-44D2-2D7322941F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7270" y="3049747"/>
                <a:ext cx="426167" cy="290378"/>
              </a:xfrm>
              <a:prstGeom prst="line">
                <a:avLst/>
              </a:prstGeom>
              <a:ln w="25400">
                <a:solidFill>
                  <a:schemeClr val="accent6"/>
                </a:solidFill>
                <a:headEnd type="none"/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C867E71-0D88-A0D1-01B4-7F0E8083CB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3437" y="4056743"/>
                <a:ext cx="612164" cy="0"/>
              </a:xfrm>
              <a:prstGeom prst="line">
                <a:avLst/>
              </a:prstGeom>
              <a:ln w="25400">
                <a:solidFill>
                  <a:schemeClr val="accent6"/>
                </a:solidFill>
                <a:headEnd type="none"/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8D21CFC-2501-AD61-059F-71EAD4BB6F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25485" y="4056743"/>
                <a:ext cx="612164" cy="0"/>
              </a:xfrm>
              <a:prstGeom prst="line">
                <a:avLst/>
              </a:prstGeom>
              <a:ln w="25400">
                <a:solidFill>
                  <a:schemeClr val="accent6"/>
                </a:solidFill>
                <a:headEnd type="none"/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C8550D93-0076-12C4-EF06-86035745419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37649" y="4810125"/>
                <a:ext cx="372211" cy="253614"/>
              </a:xfrm>
              <a:prstGeom prst="line">
                <a:avLst/>
              </a:prstGeom>
              <a:ln w="25400">
                <a:solidFill>
                  <a:schemeClr val="accent6"/>
                </a:solidFill>
                <a:headEnd type="none"/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11DBADDB-24BF-4711-0BA9-02F77322AB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5543" y="5172075"/>
                <a:ext cx="0" cy="308776"/>
              </a:xfrm>
              <a:prstGeom prst="line">
                <a:avLst/>
              </a:prstGeom>
              <a:ln w="25400">
                <a:solidFill>
                  <a:schemeClr val="accent6"/>
                </a:solidFill>
                <a:headEnd type="none"/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FC9DAAE-BEB8-FD2E-6152-687F786087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49185" y="4829175"/>
                <a:ext cx="344252" cy="234564"/>
              </a:xfrm>
              <a:prstGeom prst="line">
                <a:avLst/>
              </a:prstGeom>
              <a:ln w="25400">
                <a:solidFill>
                  <a:schemeClr val="accent6"/>
                </a:solidFill>
                <a:headEnd type="none"/>
                <a:tailEnd type="stealth" w="med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8" name="Graphic 17" descr="Pinch Zoom In with solid fill">
              <a:extLst>
                <a:ext uri="{FF2B5EF4-FFF2-40B4-BE49-F238E27FC236}">
                  <a16:creationId xmlns:a16="http://schemas.microsoft.com/office/drawing/2014/main" id="{804A81E5-95AD-65D5-FB4D-1A229DC9E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3600000">
              <a:off x="2389195" y="4547365"/>
              <a:ext cx="828000" cy="828000"/>
            </a:xfrm>
            <a:prstGeom prst="rect">
              <a:avLst/>
            </a:prstGeom>
            <a:effectLst>
              <a:glow rad="38100">
                <a:schemeClr val="bg1"/>
              </a:glow>
            </a:effec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C4C5C7A-E484-FF5F-B3D4-0C5321F056F0}"/>
              </a:ext>
            </a:extLst>
          </p:cNvPr>
          <p:cNvGrpSpPr/>
          <p:nvPr/>
        </p:nvGrpSpPr>
        <p:grpSpPr>
          <a:xfrm>
            <a:off x="3604704" y="1169258"/>
            <a:ext cx="4511358" cy="4519484"/>
            <a:chOff x="4148662" y="1169258"/>
            <a:chExt cx="4511358" cy="451948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F83A96C-4FF8-467F-6608-A75E03A8E83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48662" y="2808742"/>
              <a:ext cx="2157596" cy="2880000"/>
              <a:chOff x="4619593" y="1625137"/>
              <a:chExt cx="3240000" cy="4324813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7741D71E-2EF0-9D69-B122-C8FA69C1F7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09337" y="1625137"/>
                <a:ext cx="2522100" cy="2520000"/>
              </a:xfrm>
              <a:prstGeom prst="rect">
                <a:avLst/>
              </a:prstGeom>
              <a:ln w="25400">
                <a:noFill/>
              </a:ln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F6AC1DF-734A-CFC2-04A0-EE02D22976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619593" y="3789363"/>
                <a:ext cx="1259999" cy="1260000"/>
              </a:xfrm>
              <a:prstGeom prst="ellipse">
                <a:avLst/>
              </a:prstGeom>
              <a:ln w="25400">
                <a:solidFill>
                  <a:sysClr val="window" lastClr="FFFFFF"/>
                </a:solidFill>
              </a:ln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3CE21776-010C-88A9-5874-24BA34E02B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609593" y="4689950"/>
                <a:ext cx="1260000" cy="1260000"/>
              </a:xfrm>
              <a:prstGeom prst="ellipse">
                <a:avLst/>
              </a:prstGeom>
              <a:ln w="25400">
                <a:solidFill>
                  <a:sysClr val="window" lastClr="FFFFFF"/>
                </a:solidFill>
              </a:ln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56EF2E6B-C0C7-9243-268F-8834112DB5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599594" y="3789363"/>
                <a:ext cx="1259999" cy="1260000"/>
              </a:xfrm>
              <a:prstGeom prst="ellipse">
                <a:avLst/>
              </a:prstGeom>
              <a:ln w="25400">
                <a:solidFill>
                  <a:sysClr val="window" lastClr="FFFFFF"/>
                </a:solidFill>
              </a:ln>
            </p:spPr>
          </p:pic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F879759-5A30-CD5A-03FB-887C454D43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500607" y="2808742"/>
              <a:ext cx="2159413" cy="2880000"/>
              <a:chOff x="8415203" y="1628775"/>
              <a:chExt cx="3240000" cy="4321175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4C42F012-8EE1-722B-084B-FDA92882ED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775203" y="1628775"/>
                <a:ext cx="2520000" cy="2520000"/>
              </a:xfrm>
              <a:prstGeom prst="rect">
                <a:avLst/>
              </a:prstGeom>
              <a:ln w="25400">
                <a:noFill/>
              </a:ln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58947E5B-5F1A-E11D-D9F7-96EE9C5710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395203" y="3789363"/>
                <a:ext cx="1260000" cy="1260000"/>
              </a:xfrm>
              <a:prstGeom prst="ellipse">
                <a:avLst/>
              </a:prstGeom>
              <a:ln w="25400">
                <a:solidFill>
                  <a:sysClr val="window" lastClr="FFFFFF"/>
                </a:solidFill>
              </a:ln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76E8D9FA-A59A-78C6-A95C-B2A23B1B23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474377" y="4689950"/>
                <a:ext cx="1260000" cy="1260000"/>
              </a:xfrm>
              <a:prstGeom prst="ellipse">
                <a:avLst/>
              </a:prstGeom>
              <a:ln w="25400">
                <a:solidFill>
                  <a:sysClr val="window" lastClr="FFFFFF"/>
                </a:solidFill>
              </a:ln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1F583F0-7BC1-D8AE-230F-CBAF5C83FD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35" r="135"/>
              <a:stretch/>
            </p:blipFill>
            <p:spPr>
              <a:xfrm>
                <a:off x="8415203" y="3789363"/>
                <a:ext cx="1260000" cy="1260000"/>
              </a:xfrm>
              <a:prstGeom prst="ellipse">
                <a:avLst/>
              </a:prstGeom>
              <a:ln w="25400">
                <a:solidFill>
                  <a:sysClr val="window" lastClr="FFFFFF"/>
                </a:solidFill>
              </a:ln>
            </p:spPr>
          </p:pic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B626F9F-23A8-F435-58A8-B659BC43A173}"/>
                </a:ext>
              </a:extLst>
            </p:cNvPr>
            <p:cNvSpPr txBox="1"/>
            <p:nvPr/>
          </p:nvSpPr>
          <p:spPr>
            <a:xfrm>
              <a:off x="4963433" y="1169258"/>
              <a:ext cx="2880000" cy="83099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Installation by 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embedding (co-process) </a:t>
              </a: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or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 surface bonding (post-process)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  <p:cxnSp>
          <p:nvCxnSpPr>
            <p:cNvPr id="34" name="Connector: Elbow 33">
              <a:extLst>
                <a:ext uri="{FF2B5EF4-FFF2-40B4-BE49-F238E27FC236}">
                  <a16:creationId xmlns:a16="http://schemas.microsoft.com/office/drawing/2014/main" id="{7550705D-ACE0-28CB-5D75-CF729B30B920}"/>
                </a:ext>
              </a:extLst>
            </p:cNvPr>
            <p:cNvCxnSpPr>
              <a:stCxn id="32" idx="2"/>
              <a:endCxn id="21" idx="0"/>
            </p:cNvCxnSpPr>
            <p:nvPr/>
          </p:nvCxnSpPr>
          <p:spPr>
            <a:xfrm rot="5400000">
              <a:off x="5388161" y="1793469"/>
              <a:ext cx="808487" cy="1222058"/>
            </a:xfrm>
            <a:prstGeom prst="bentConnector3">
              <a:avLst/>
            </a:prstGeom>
            <a:noFill/>
            <a:ln w="9525" cap="flat" cmpd="sng" algn="ctr">
              <a:solidFill>
                <a:srgbClr val="BFBFBF"/>
              </a:solidFill>
              <a:prstDash val="solid"/>
              <a:miter lim="800000"/>
            </a:ln>
            <a:effectLst/>
          </p:spPr>
        </p:cxnSp>
        <p:cxnSp>
          <p:nvCxnSpPr>
            <p:cNvPr id="35" name="Connector: Elbow 34">
              <a:extLst>
                <a:ext uri="{FF2B5EF4-FFF2-40B4-BE49-F238E27FC236}">
                  <a16:creationId xmlns:a16="http://schemas.microsoft.com/office/drawing/2014/main" id="{8397F43F-E4B6-BAE2-30F6-8781055B9879}"/>
                </a:ext>
              </a:extLst>
            </p:cNvPr>
            <p:cNvCxnSpPr>
              <a:cxnSpLocks/>
              <a:stCxn id="32" idx="2"/>
              <a:endCxn id="26" idx="0"/>
            </p:cNvCxnSpPr>
            <p:nvPr/>
          </p:nvCxnSpPr>
          <p:spPr>
            <a:xfrm rot="16200000" flipH="1">
              <a:off x="6587630" y="1816057"/>
              <a:ext cx="808487" cy="1176881"/>
            </a:xfrm>
            <a:prstGeom prst="bentConnector3">
              <a:avLst/>
            </a:prstGeom>
            <a:noFill/>
            <a:ln w="9525" cap="flat" cmpd="sng" algn="ctr">
              <a:solidFill>
                <a:srgbClr val="BFBFBF"/>
              </a:solidFill>
              <a:prstDash val="solid"/>
              <a:miter lim="800000"/>
            </a:ln>
            <a:effectLst/>
          </p:spPr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68619A3-9286-439E-9FD3-A47196C04F5E}"/>
              </a:ext>
            </a:extLst>
          </p:cNvPr>
          <p:cNvGrpSpPr/>
          <p:nvPr/>
        </p:nvGrpSpPr>
        <p:grpSpPr>
          <a:xfrm>
            <a:off x="8502950" y="1169258"/>
            <a:ext cx="3353050" cy="5036711"/>
            <a:chOff x="8502950" y="1169258"/>
            <a:chExt cx="3353050" cy="5036711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BCF4138-1938-E99C-DFD2-749A4DCCB838}"/>
                </a:ext>
              </a:extLst>
            </p:cNvPr>
            <p:cNvGrpSpPr/>
            <p:nvPr/>
          </p:nvGrpSpPr>
          <p:grpSpPr>
            <a:xfrm>
              <a:off x="10551121" y="3469793"/>
              <a:ext cx="1108252" cy="1356999"/>
              <a:chOff x="9910675" y="3134106"/>
              <a:chExt cx="1108252" cy="1356999"/>
            </a:xfrm>
          </p:grpSpPr>
          <p:pic>
            <p:nvPicPr>
              <p:cNvPr id="41" name="Picture 40" descr="Row of wind turbines">
                <a:extLst>
                  <a:ext uri="{FF2B5EF4-FFF2-40B4-BE49-F238E27FC236}">
                    <a16:creationId xmlns:a16="http://schemas.microsoft.com/office/drawing/2014/main" id="{93850D1E-68C0-7266-2623-355FA91F96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924800" y="3134106"/>
                <a:ext cx="1080000" cy="1080000"/>
              </a:xfrm>
              <a:prstGeom prst="ellipse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E3056E4-1F8F-02D7-34B3-6F1C2B4DD4BA}"/>
                  </a:ext>
                </a:extLst>
              </p:cNvPr>
              <p:cNvSpPr txBox="1"/>
              <p:nvPr/>
            </p:nvSpPr>
            <p:spPr>
              <a:xfrm>
                <a:off x="9910675" y="4214106"/>
                <a:ext cx="110825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chemeClr val="accent1"/>
                    </a:solidFill>
                  </a:rPr>
                  <a:t>Wind energy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7F54D158-9DA8-828C-0105-FE39FAF62C33}"/>
                </a:ext>
              </a:extLst>
            </p:cNvPr>
            <p:cNvGrpSpPr/>
            <p:nvPr/>
          </p:nvGrpSpPr>
          <p:grpSpPr>
            <a:xfrm>
              <a:off x="10354494" y="1905949"/>
              <a:ext cx="1501506" cy="1541665"/>
              <a:chOff x="10354494" y="1905949"/>
              <a:chExt cx="1501506" cy="1541665"/>
            </a:xfrm>
          </p:grpSpPr>
          <p:pic>
            <p:nvPicPr>
              <p:cNvPr id="48" name="Picture 47" descr="Recreation van moving on a lonely road among mountains">
                <a:extLst>
                  <a:ext uri="{FF2B5EF4-FFF2-40B4-BE49-F238E27FC236}">
                    <a16:creationId xmlns:a16="http://schemas.microsoft.com/office/drawing/2014/main" id="{C83D1B51-06B2-0AE6-3E38-7660765CB1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565241" y="1905949"/>
                <a:ext cx="1080000" cy="1080000"/>
              </a:xfrm>
              <a:prstGeom prst="ellipse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5A014B8-508B-71A3-2BE6-A6EC313E9C48}"/>
                  </a:ext>
                </a:extLst>
              </p:cNvPr>
              <p:cNvSpPr txBox="1"/>
              <p:nvPr/>
            </p:nvSpPr>
            <p:spPr>
              <a:xfrm>
                <a:off x="10354494" y="2985949"/>
                <a:ext cx="15015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chemeClr val="accent1"/>
                    </a:solidFill>
                  </a:rPr>
                  <a:t>Land transport &amp; off-highway</a:t>
                </a:r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9534719B-6751-0992-3798-342230A0D4DB}"/>
                </a:ext>
              </a:extLst>
            </p:cNvPr>
            <p:cNvGrpSpPr/>
            <p:nvPr/>
          </p:nvGrpSpPr>
          <p:grpSpPr>
            <a:xfrm>
              <a:off x="8502950" y="1905949"/>
              <a:ext cx="1433406" cy="1356999"/>
              <a:chOff x="8502950" y="1905949"/>
              <a:chExt cx="1433406" cy="1356999"/>
            </a:xfrm>
          </p:grpSpPr>
          <p:pic>
            <p:nvPicPr>
              <p:cNvPr id="50" name="Picture 49" descr="Hydrogen-powered car being fuelled">
                <a:extLst>
                  <a:ext uri="{FF2B5EF4-FFF2-40B4-BE49-F238E27FC236}">
                    <a16:creationId xmlns:a16="http://schemas.microsoft.com/office/drawing/2014/main" id="{C5C249D8-C13C-1039-6DBC-65E021D326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679653" y="1905949"/>
                <a:ext cx="1080000" cy="1080000"/>
              </a:xfrm>
              <a:prstGeom prst="ellipse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985417E-97D1-883F-6EB8-AADA19188D77}"/>
                  </a:ext>
                </a:extLst>
              </p:cNvPr>
              <p:cNvSpPr txBox="1"/>
              <p:nvPr/>
            </p:nvSpPr>
            <p:spPr>
              <a:xfrm>
                <a:off x="8502950" y="2985949"/>
                <a:ext cx="1433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chemeClr val="accent1"/>
                    </a:solidFill>
                  </a:rPr>
                  <a:t>Automotive &amp; EV</a:t>
                </a: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64F9420-0E5E-5F55-C473-6F15250B65BA}"/>
                </a:ext>
              </a:extLst>
            </p:cNvPr>
            <p:cNvSpPr txBox="1"/>
            <p:nvPr/>
          </p:nvSpPr>
          <p:spPr>
            <a:xfrm>
              <a:off x="8567194" y="1169258"/>
              <a:ext cx="3190506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Utilised in 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multiple applications</a:t>
              </a: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 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and market sectors </a:t>
              </a:r>
              <a:r>
                <a:rPr kumimoji="0" lang="en-GB" sz="160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including: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C83B27-CE61-A7F3-CF56-0B9822603C99}"/>
                </a:ext>
              </a:extLst>
            </p:cNvPr>
            <p:cNvGrpSpPr/>
            <p:nvPr/>
          </p:nvGrpSpPr>
          <p:grpSpPr>
            <a:xfrm>
              <a:off x="8679653" y="3469793"/>
              <a:ext cx="1080000" cy="1356999"/>
              <a:chOff x="8679653" y="3469793"/>
              <a:chExt cx="1080000" cy="1356999"/>
            </a:xfrm>
          </p:grpSpPr>
          <p:pic>
            <p:nvPicPr>
              <p:cNvPr id="60" name="Picture 59" descr="Two people lying on boat">
                <a:extLst>
                  <a:ext uri="{FF2B5EF4-FFF2-40B4-BE49-F238E27FC236}">
                    <a16:creationId xmlns:a16="http://schemas.microsoft.com/office/drawing/2014/main" id="{F13B4F83-0C92-2B09-76E1-FBDAA71AB4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679653" y="3469793"/>
                <a:ext cx="1080000" cy="1080000"/>
              </a:xfrm>
              <a:prstGeom prst="ellipse">
                <a:avLst/>
              </a:prstGeom>
            </p:spPr>
          </p:pic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DC31184-F8CA-5FB1-EF0C-E813929F6FF6}"/>
                  </a:ext>
                </a:extLst>
              </p:cNvPr>
              <p:cNvSpPr txBox="1"/>
              <p:nvPr/>
            </p:nvSpPr>
            <p:spPr>
              <a:xfrm>
                <a:off x="8879656" y="4549793"/>
                <a:ext cx="6799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chemeClr val="accent1"/>
                    </a:solidFill>
                  </a:rPr>
                  <a:t>Marine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A566C14-B8D8-9A29-B7F6-A5FBCC98DF6C}"/>
                </a:ext>
              </a:extLst>
            </p:cNvPr>
            <p:cNvGrpSpPr/>
            <p:nvPr/>
          </p:nvGrpSpPr>
          <p:grpSpPr>
            <a:xfrm>
              <a:off x="10533616" y="4848970"/>
              <a:ext cx="1143262" cy="1356999"/>
              <a:chOff x="9893174" y="3134106"/>
              <a:chExt cx="1143262" cy="1356999"/>
            </a:xfrm>
          </p:grpSpPr>
          <p:pic>
            <p:nvPicPr>
              <p:cNvPr id="64" name="Picture 63" descr="Worker with protective gear looking up at construction site">
                <a:extLst>
                  <a:ext uri="{FF2B5EF4-FFF2-40B4-BE49-F238E27FC236}">
                    <a16:creationId xmlns:a16="http://schemas.microsoft.com/office/drawing/2014/main" id="{7E836DDC-641F-B628-4CA7-085360A24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924800" y="3134106"/>
                <a:ext cx="1080000" cy="1080000"/>
              </a:xfrm>
              <a:prstGeom prst="ellipse">
                <a:avLst/>
              </a:prstGeom>
            </p:spPr>
          </p:pic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2AAB747-0677-C4FD-970F-93D706438609}"/>
                  </a:ext>
                </a:extLst>
              </p:cNvPr>
              <p:cNvSpPr txBox="1"/>
              <p:nvPr/>
            </p:nvSpPr>
            <p:spPr>
              <a:xfrm>
                <a:off x="9893174" y="4214106"/>
                <a:ext cx="11432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chemeClr val="accent1"/>
                    </a:solidFill>
                  </a:rPr>
                  <a:t>Construction</a:t>
                </a: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24F5B880-F325-C787-A4B6-6A50617E0609}"/>
                </a:ext>
              </a:extLst>
            </p:cNvPr>
            <p:cNvGrpSpPr/>
            <p:nvPr/>
          </p:nvGrpSpPr>
          <p:grpSpPr>
            <a:xfrm>
              <a:off x="8679653" y="4848970"/>
              <a:ext cx="1080000" cy="1356999"/>
              <a:chOff x="8679653" y="4848970"/>
              <a:chExt cx="1080000" cy="1356999"/>
            </a:xfrm>
          </p:grpSpPr>
          <p:pic>
            <p:nvPicPr>
              <p:cNvPr id="67" name="Picture 66" descr="Busy train station">
                <a:extLst>
                  <a:ext uri="{FF2B5EF4-FFF2-40B4-BE49-F238E27FC236}">
                    <a16:creationId xmlns:a16="http://schemas.microsoft.com/office/drawing/2014/main" id="{4029C696-0FA0-4E15-F24E-0C5CEA8B1C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679653" y="4848970"/>
                <a:ext cx="1080000" cy="1080000"/>
              </a:xfrm>
              <a:prstGeom prst="ellipse">
                <a:avLst/>
              </a:prstGeom>
            </p:spPr>
          </p:pic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BA471B2-FC5B-6B33-5A1C-7345E96768AE}"/>
                  </a:ext>
                </a:extLst>
              </p:cNvPr>
              <p:cNvSpPr txBox="1"/>
              <p:nvPr/>
            </p:nvSpPr>
            <p:spPr>
              <a:xfrm>
                <a:off x="8986256" y="5928970"/>
                <a:ext cx="4667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chemeClr val="accent1"/>
                    </a:solidFill>
                  </a:rPr>
                  <a:t>Rail</a:t>
                </a:r>
              </a:p>
            </p:txBody>
          </p:sp>
        </p:grpSp>
        <p:cxnSp>
          <p:nvCxnSpPr>
            <p:cNvPr id="83" name="Connector: Elbow 82">
              <a:extLst>
                <a:ext uri="{FF2B5EF4-FFF2-40B4-BE49-F238E27FC236}">
                  <a16:creationId xmlns:a16="http://schemas.microsoft.com/office/drawing/2014/main" id="{2100F395-F3AF-6C46-3A3D-FDCDCD36077D}"/>
                </a:ext>
              </a:extLst>
            </p:cNvPr>
            <p:cNvCxnSpPr>
              <a:cxnSpLocks/>
              <a:stCxn id="55" idx="2"/>
              <a:endCxn id="48" idx="2"/>
            </p:cNvCxnSpPr>
            <p:nvPr/>
          </p:nvCxnSpPr>
          <p:spPr>
            <a:xfrm rot="16200000" flipH="1">
              <a:off x="10017886" y="1898594"/>
              <a:ext cx="691916" cy="402794"/>
            </a:xfrm>
            <a:prstGeom prst="bentConnector2">
              <a:avLst/>
            </a:prstGeom>
            <a:noFill/>
            <a:ln w="9525" cap="flat" cmpd="sng" algn="ctr">
              <a:solidFill>
                <a:srgbClr val="BFBFBF"/>
              </a:solidFill>
              <a:prstDash val="solid"/>
              <a:miter lim="800000"/>
            </a:ln>
            <a:effectLst/>
          </p:spPr>
        </p:cxnSp>
        <p:cxnSp>
          <p:nvCxnSpPr>
            <p:cNvPr id="86" name="Connector: Elbow 85">
              <a:extLst>
                <a:ext uri="{FF2B5EF4-FFF2-40B4-BE49-F238E27FC236}">
                  <a16:creationId xmlns:a16="http://schemas.microsoft.com/office/drawing/2014/main" id="{C768C922-85D4-60A1-E055-FE73C910D990}"/>
                </a:ext>
              </a:extLst>
            </p:cNvPr>
            <p:cNvCxnSpPr>
              <a:cxnSpLocks/>
              <a:stCxn id="55" idx="2"/>
              <a:endCxn id="41" idx="2"/>
            </p:cNvCxnSpPr>
            <p:nvPr/>
          </p:nvCxnSpPr>
          <p:spPr>
            <a:xfrm rot="16200000" flipH="1">
              <a:off x="9235966" y="2680513"/>
              <a:ext cx="2255760" cy="402799"/>
            </a:xfrm>
            <a:prstGeom prst="bentConnector2">
              <a:avLst/>
            </a:prstGeom>
            <a:noFill/>
            <a:ln w="9525" cap="flat" cmpd="sng" algn="ctr">
              <a:solidFill>
                <a:srgbClr val="BFBFBF"/>
              </a:solidFill>
              <a:prstDash val="solid"/>
              <a:miter lim="800000"/>
            </a:ln>
            <a:effectLst/>
          </p:spPr>
        </p:cxnSp>
        <p:cxnSp>
          <p:nvCxnSpPr>
            <p:cNvPr id="89" name="Connector: Elbow 88">
              <a:extLst>
                <a:ext uri="{FF2B5EF4-FFF2-40B4-BE49-F238E27FC236}">
                  <a16:creationId xmlns:a16="http://schemas.microsoft.com/office/drawing/2014/main" id="{AA59ACE9-E33B-734A-E151-37E4BAD962F6}"/>
                </a:ext>
              </a:extLst>
            </p:cNvPr>
            <p:cNvCxnSpPr>
              <a:cxnSpLocks/>
              <a:stCxn id="55" idx="2"/>
              <a:endCxn id="64" idx="2"/>
            </p:cNvCxnSpPr>
            <p:nvPr/>
          </p:nvCxnSpPr>
          <p:spPr>
            <a:xfrm rot="16200000" flipH="1">
              <a:off x="8546376" y="3370103"/>
              <a:ext cx="3634937" cy="402795"/>
            </a:xfrm>
            <a:prstGeom prst="bentConnector2">
              <a:avLst/>
            </a:prstGeom>
            <a:noFill/>
            <a:ln w="9525" cap="flat" cmpd="sng" algn="ctr">
              <a:solidFill>
                <a:srgbClr val="BFBFBF"/>
              </a:solidFill>
              <a:prstDash val="solid"/>
              <a:miter lim="800000"/>
            </a:ln>
            <a:effectLst/>
          </p:spPr>
        </p:cxnSp>
        <p:cxnSp>
          <p:nvCxnSpPr>
            <p:cNvPr id="92" name="Connector: Elbow 91">
              <a:extLst>
                <a:ext uri="{FF2B5EF4-FFF2-40B4-BE49-F238E27FC236}">
                  <a16:creationId xmlns:a16="http://schemas.microsoft.com/office/drawing/2014/main" id="{A635DFF4-A4BC-4681-72A3-2F4345354F34}"/>
                </a:ext>
              </a:extLst>
            </p:cNvPr>
            <p:cNvCxnSpPr>
              <a:cxnSpLocks/>
              <a:stCxn id="55" idx="2"/>
              <a:endCxn id="67" idx="6"/>
            </p:cNvCxnSpPr>
            <p:nvPr/>
          </p:nvCxnSpPr>
          <p:spPr>
            <a:xfrm rot="5400000">
              <a:off x="8143582" y="3370104"/>
              <a:ext cx="3634937" cy="402794"/>
            </a:xfrm>
            <a:prstGeom prst="bentConnector2">
              <a:avLst/>
            </a:prstGeom>
            <a:noFill/>
            <a:ln w="9525" cap="flat" cmpd="sng" algn="ctr">
              <a:solidFill>
                <a:srgbClr val="BFBFBF"/>
              </a:solidFill>
              <a:prstDash val="solid"/>
              <a:miter lim="800000"/>
            </a:ln>
            <a:effectLst/>
          </p:spPr>
        </p:cxnSp>
        <p:cxnSp>
          <p:nvCxnSpPr>
            <p:cNvPr id="95" name="Connector: Elbow 94">
              <a:extLst>
                <a:ext uri="{FF2B5EF4-FFF2-40B4-BE49-F238E27FC236}">
                  <a16:creationId xmlns:a16="http://schemas.microsoft.com/office/drawing/2014/main" id="{F8F9C69F-ED2F-0BC4-2425-B6F8A9EEB391}"/>
                </a:ext>
              </a:extLst>
            </p:cNvPr>
            <p:cNvCxnSpPr>
              <a:cxnSpLocks/>
              <a:stCxn id="50" idx="6"/>
              <a:endCxn id="55" idx="2"/>
            </p:cNvCxnSpPr>
            <p:nvPr/>
          </p:nvCxnSpPr>
          <p:spPr>
            <a:xfrm flipV="1">
              <a:off x="9759653" y="1754033"/>
              <a:ext cx="402794" cy="691916"/>
            </a:xfrm>
            <a:prstGeom prst="bentConnector2">
              <a:avLst/>
            </a:prstGeom>
            <a:noFill/>
            <a:ln w="9525" cap="flat" cmpd="sng" algn="ctr">
              <a:solidFill>
                <a:srgbClr val="BFBFBF"/>
              </a:solidFill>
              <a:prstDash val="solid"/>
              <a:miter lim="800000"/>
            </a:ln>
            <a:effectLst/>
          </p:spPr>
        </p:cxnSp>
        <p:cxnSp>
          <p:nvCxnSpPr>
            <p:cNvPr id="98" name="Connector: Elbow 97">
              <a:extLst>
                <a:ext uri="{FF2B5EF4-FFF2-40B4-BE49-F238E27FC236}">
                  <a16:creationId xmlns:a16="http://schemas.microsoft.com/office/drawing/2014/main" id="{6FEA7510-5340-257E-2B8F-71688614C321}"/>
                </a:ext>
              </a:extLst>
            </p:cNvPr>
            <p:cNvCxnSpPr>
              <a:cxnSpLocks/>
              <a:stCxn id="60" idx="6"/>
              <a:endCxn id="55" idx="2"/>
            </p:cNvCxnSpPr>
            <p:nvPr/>
          </p:nvCxnSpPr>
          <p:spPr>
            <a:xfrm flipV="1">
              <a:off x="9759653" y="1754033"/>
              <a:ext cx="402794" cy="2255760"/>
            </a:xfrm>
            <a:prstGeom prst="bentConnector2">
              <a:avLst/>
            </a:prstGeom>
            <a:noFill/>
            <a:ln w="9525" cap="flat" cmpd="sng" algn="ctr">
              <a:solidFill>
                <a:srgbClr val="BFBFBF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9212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FC04FE32-933A-89C8-EAA1-ADB23D999535}"/>
              </a:ext>
            </a:extLst>
          </p:cNvPr>
          <p:cNvSpPr/>
          <p:nvPr/>
        </p:nvSpPr>
        <p:spPr>
          <a:xfrm>
            <a:off x="0" y="1096022"/>
            <a:ext cx="12192000" cy="12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57FBF-B13C-ECFC-8099-E8AB5EE82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offer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C2E663-319A-4920-CE10-E8EDDEECE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copyright bigHead 2025	*Charges may apply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6E360-326D-86AF-395B-0C34D319A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C57C-7476-4945-9A16-319B9361F942}" type="slidenum">
              <a:rPr lang="en-GB" smtClean="0"/>
              <a:t>7</a:t>
            </a:fld>
            <a:endParaRPr lang="en-GB"/>
          </a:p>
        </p:txBody>
      </p:sp>
      <p:pic>
        <p:nvPicPr>
          <p:cNvPr id="70" name="Picture 69" descr="A blue and white line drawing of a person's head&#10;&#10;AI-generated content may be incorrect.">
            <a:extLst>
              <a:ext uri="{FF2B5EF4-FFF2-40B4-BE49-F238E27FC236}">
                <a16:creationId xmlns:a16="http://schemas.microsoft.com/office/drawing/2014/main" id="{5B799709-8A52-8BA8-7C2B-13F760BCF0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2" t="12500" r="17652" b="12500"/>
          <a:stretch/>
        </p:blipFill>
        <p:spPr>
          <a:xfrm>
            <a:off x="8084000" y="2532066"/>
            <a:ext cx="1440000" cy="1080000"/>
          </a:xfrm>
          <a:prstGeom prst="rect">
            <a:avLst/>
          </a:prstGeom>
        </p:spPr>
      </p:pic>
      <p:pic>
        <p:nvPicPr>
          <p:cNvPr id="72" name="Picture 71" descr="A blue and black logo&#10;&#10;AI-generated content may be incorrect.">
            <a:extLst>
              <a:ext uri="{FF2B5EF4-FFF2-40B4-BE49-F238E27FC236}">
                <a16:creationId xmlns:a16="http://schemas.microsoft.com/office/drawing/2014/main" id="{0EA60879-ABF7-8486-696E-0B5D8D50A6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2" t="12500" r="17652" b="12500"/>
          <a:stretch/>
        </p:blipFill>
        <p:spPr>
          <a:xfrm>
            <a:off x="9884000" y="3788110"/>
            <a:ext cx="1440000" cy="1080000"/>
          </a:xfrm>
          <a:prstGeom prst="rect">
            <a:avLst/>
          </a:prstGeom>
        </p:spPr>
      </p:pic>
      <p:pic>
        <p:nvPicPr>
          <p:cNvPr id="74" name="Picture 73" descr="A blue and black apple&#10;&#10;AI-generated content may be incorrect.">
            <a:extLst>
              <a:ext uri="{FF2B5EF4-FFF2-40B4-BE49-F238E27FC236}">
                <a16:creationId xmlns:a16="http://schemas.microsoft.com/office/drawing/2014/main" id="{15B93B7D-B0CC-4FAB-8B00-2018EE09C1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2" t="12500" r="17652" b="12500"/>
          <a:stretch/>
        </p:blipFill>
        <p:spPr>
          <a:xfrm>
            <a:off x="4476000" y="2532066"/>
            <a:ext cx="1440000" cy="1080000"/>
          </a:xfrm>
          <a:prstGeom prst="rect">
            <a:avLst/>
          </a:prstGeom>
        </p:spPr>
      </p:pic>
      <p:pic>
        <p:nvPicPr>
          <p:cNvPr id="78" name="Picture 77" descr="A blue and black logo&#10;&#10;AI-generated content may be incorrect.">
            <a:extLst>
              <a:ext uri="{FF2B5EF4-FFF2-40B4-BE49-F238E27FC236}">
                <a16:creationId xmlns:a16="http://schemas.microsoft.com/office/drawing/2014/main" id="{57088ECE-38D2-7A0D-B4D0-5E5FB2CA07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2" t="12500" r="17652" b="12500"/>
          <a:stretch/>
        </p:blipFill>
        <p:spPr>
          <a:xfrm>
            <a:off x="4476000" y="5044153"/>
            <a:ext cx="1440000" cy="1080000"/>
          </a:xfrm>
          <a:prstGeom prst="rect">
            <a:avLst/>
          </a:prstGeom>
        </p:spPr>
      </p:pic>
      <p:pic>
        <p:nvPicPr>
          <p:cNvPr id="82" name="Picture 81" descr="A blue check marks in squares&#10;&#10;AI-generated content may be incorrect.">
            <a:extLst>
              <a:ext uri="{FF2B5EF4-FFF2-40B4-BE49-F238E27FC236}">
                <a16:creationId xmlns:a16="http://schemas.microsoft.com/office/drawing/2014/main" id="{078B7329-2265-F895-22F9-DE28660619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2" t="12500" r="17652" b="12500"/>
          <a:stretch/>
        </p:blipFill>
        <p:spPr>
          <a:xfrm>
            <a:off x="868000" y="5044153"/>
            <a:ext cx="1440000" cy="1080000"/>
          </a:xfrm>
          <a:prstGeom prst="rect">
            <a:avLst/>
          </a:prstGeom>
        </p:spPr>
      </p:pic>
      <p:pic>
        <p:nvPicPr>
          <p:cNvPr id="86" name="Picture 85" descr="A blue and purple logo&#10;&#10;AI-generated content may be incorrect.">
            <a:extLst>
              <a:ext uri="{FF2B5EF4-FFF2-40B4-BE49-F238E27FC236}">
                <a16:creationId xmlns:a16="http://schemas.microsoft.com/office/drawing/2014/main" id="{6FB0992F-E9B9-FD02-0A4D-9390812ED66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2" t="12500" r="17652" b="12500"/>
          <a:stretch/>
        </p:blipFill>
        <p:spPr>
          <a:xfrm>
            <a:off x="6276000" y="3788110"/>
            <a:ext cx="1440000" cy="1080000"/>
          </a:xfrm>
          <a:prstGeom prst="rect">
            <a:avLst/>
          </a:prstGeom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B95514AB-D81F-D923-D1D4-E5A3ADC70952}"/>
              </a:ext>
            </a:extLst>
          </p:cNvPr>
          <p:cNvSpPr/>
          <p:nvPr/>
        </p:nvSpPr>
        <p:spPr>
          <a:xfrm>
            <a:off x="2668000" y="2532066"/>
            <a:ext cx="144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en-GB" sz="1600" b="1" dirty="0">
                <a:solidFill>
                  <a:schemeClr val="accent1"/>
                </a:solidFill>
              </a:rPr>
              <a:t>Predefined type &amp; size availability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994AF00-0277-FE4E-5D46-2A8D3B78F5A8}"/>
              </a:ext>
            </a:extLst>
          </p:cNvPr>
          <p:cNvSpPr/>
          <p:nvPr/>
        </p:nvSpPr>
        <p:spPr>
          <a:xfrm>
            <a:off x="868000" y="3782806"/>
            <a:ext cx="144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r>
              <a:rPr lang="en-GB" sz="1600" b="1" dirty="0">
                <a:solidFill>
                  <a:schemeClr val="accent1"/>
                </a:solidFill>
              </a:rPr>
              <a:t>Technical data sheets provided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B2EC9D8-05CF-D491-DD7B-258A4DB1690A}"/>
              </a:ext>
            </a:extLst>
          </p:cNvPr>
          <p:cNvSpPr/>
          <p:nvPr/>
        </p:nvSpPr>
        <p:spPr>
          <a:xfrm>
            <a:off x="2668000" y="5050802"/>
            <a:ext cx="144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en-GB" sz="1600" b="1" dirty="0">
                <a:solidFill>
                  <a:schemeClr val="accent1"/>
                </a:solidFill>
              </a:rPr>
              <a:t>PPAP &amp; ISIR available on request*</a:t>
            </a:r>
          </a:p>
        </p:txBody>
      </p:sp>
      <p:cxnSp>
        <p:nvCxnSpPr>
          <p:cNvPr id="106" name="Connector: Elbow 105">
            <a:extLst>
              <a:ext uri="{FF2B5EF4-FFF2-40B4-BE49-F238E27FC236}">
                <a16:creationId xmlns:a16="http://schemas.microsoft.com/office/drawing/2014/main" id="{DC26BCCD-2C3D-B413-1314-2CD88E9E08BD}"/>
              </a:ext>
            </a:extLst>
          </p:cNvPr>
          <p:cNvCxnSpPr>
            <a:stCxn id="30" idx="2"/>
            <a:endCxn id="100" idx="1"/>
          </p:cNvCxnSpPr>
          <p:nvPr/>
        </p:nvCxnSpPr>
        <p:spPr>
          <a:xfrm rot="16200000" flipH="1">
            <a:off x="2219978" y="2624044"/>
            <a:ext cx="716044" cy="180000"/>
          </a:xfrm>
          <a:prstGeom prst="bentConnector2">
            <a:avLst/>
          </a:prstGeom>
          <a:ln w="19050" cap="rnd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: Elbow 106">
            <a:extLst>
              <a:ext uri="{FF2B5EF4-FFF2-40B4-BE49-F238E27FC236}">
                <a16:creationId xmlns:a16="http://schemas.microsoft.com/office/drawing/2014/main" id="{85F034A7-46A0-A2AF-B132-A1709F4EC395}"/>
              </a:ext>
            </a:extLst>
          </p:cNvPr>
          <p:cNvCxnSpPr>
            <a:cxnSpLocks/>
            <a:stCxn id="30" idx="2"/>
            <a:endCxn id="103" idx="3"/>
          </p:cNvCxnSpPr>
          <p:nvPr/>
        </p:nvCxnSpPr>
        <p:spPr>
          <a:xfrm rot="5400000">
            <a:off x="1414608" y="3249414"/>
            <a:ext cx="1966784" cy="180000"/>
          </a:xfrm>
          <a:prstGeom prst="bentConnector2">
            <a:avLst/>
          </a:prstGeom>
          <a:ln w="19050" cap="rnd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: Elbow 109">
            <a:extLst>
              <a:ext uri="{FF2B5EF4-FFF2-40B4-BE49-F238E27FC236}">
                <a16:creationId xmlns:a16="http://schemas.microsoft.com/office/drawing/2014/main" id="{0A0416B5-C4B1-9129-9D38-C26383D3A1FE}"/>
              </a:ext>
            </a:extLst>
          </p:cNvPr>
          <p:cNvCxnSpPr>
            <a:cxnSpLocks/>
            <a:stCxn id="30" idx="2"/>
            <a:endCxn id="104" idx="1"/>
          </p:cNvCxnSpPr>
          <p:nvPr/>
        </p:nvCxnSpPr>
        <p:spPr>
          <a:xfrm rot="16200000" flipH="1">
            <a:off x="960610" y="3883412"/>
            <a:ext cx="3234780" cy="180000"/>
          </a:xfrm>
          <a:prstGeom prst="bentConnector2">
            <a:avLst/>
          </a:prstGeom>
          <a:ln w="19050" cap="rnd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" name="Picture 119" descr="A blue and black chain&#10;&#10;AI-generated content may be incorrect.">
            <a:extLst>
              <a:ext uri="{FF2B5EF4-FFF2-40B4-BE49-F238E27FC236}">
                <a16:creationId xmlns:a16="http://schemas.microsoft.com/office/drawing/2014/main" id="{FE0D1B86-38C1-F8E7-4AFE-5E0F0B5D6AD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2" t="12500" r="17652" b="12500"/>
          <a:stretch/>
        </p:blipFill>
        <p:spPr>
          <a:xfrm>
            <a:off x="8084000" y="5044153"/>
            <a:ext cx="1440000" cy="1080000"/>
          </a:xfrm>
          <a:prstGeom prst="rect">
            <a:avLst/>
          </a:prstGeom>
        </p:spPr>
      </p:pic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A5695FC1-84BE-D757-472E-97340D97897E}"/>
              </a:ext>
            </a:extLst>
          </p:cNvPr>
          <p:cNvCxnSpPr>
            <a:cxnSpLocks/>
          </p:cNvCxnSpPr>
          <p:nvPr/>
        </p:nvCxnSpPr>
        <p:spPr>
          <a:xfrm>
            <a:off x="4292000" y="1726022"/>
            <a:ext cx="0" cy="3864780"/>
          </a:xfrm>
          <a:prstGeom prst="line">
            <a:avLst/>
          </a:prstGeom>
          <a:ln w="19050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EBD30480-014D-97F0-1FD6-677DDEEE6962}"/>
              </a:ext>
            </a:extLst>
          </p:cNvPr>
          <p:cNvCxnSpPr>
            <a:cxnSpLocks/>
          </p:cNvCxnSpPr>
          <p:nvPr/>
        </p:nvCxnSpPr>
        <p:spPr>
          <a:xfrm>
            <a:off x="7841113" y="1726022"/>
            <a:ext cx="0" cy="3864780"/>
          </a:xfrm>
          <a:prstGeom prst="line">
            <a:avLst/>
          </a:prstGeom>
          <a:ln w="19050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DA0F4BE-8879-C51B-E771-D62562DAD170}"/>
              </a:ext>
            </a:extLst>
          </p:cNvPr>
          <p:cNvSpPr/>
          <p:nvPr/>
        </p:nvSpPr>
        <p:spPr>
          <a:xfrm>
            <a:off x="6276000" y="2532066"/>
            <a:ext cx="144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en-GB" sz="1600" b="1" dirty="0">
                <a:solidFill>
                  <a:schemeClr val="accent1"/>
                </a:solidFill>
              </a:rPr>
              <a:t>Custom made fasteners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2B0F50E-097F-C21C-EF39-4BA1DD2F4BBB}"/>
              </a:ext>
            </a:extLst>
          </p:cNvPr>
          <p:cNvSpPr/>
          <p:nvPr/>
        </p:nvSpPr>
        <p:spPr>
          <a:xfrm>
            <a:off x="4476000" y="3782806"/>
            <a:ext cx="144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r>
              <a:rPr lang="en-GB" sz="1600" b="1" dirty="0">
                <a:solidFill>
                  <a:schemeClr val="accent1"/>
                </a:solidFill>
              </a:rPr>
              <a:t>Simplified design &amp; development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6DE7A88-AFBA-0214-1B06-0BF0AE002EE7}"/>
              </a:ext>
            </a:extLst>
          </p:cNvPr>
          <p:cNvSpPr/>
          <p:nvPr/>
        </p:nvSpPr>
        <p:spPr>
          <a:xfrm>
            <a:off x="6276000" y="5050802"/>
            <a:ext cx="144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en-GB" sz="1600" b="1" dirty="0">
                <a:solidFill>
                  <a:schemeClr val="accent1"/>
                </a:solidFill>
              </a:rPr>
              <a:t>Assured performance &amp; quality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32F09ED-5FDE-93CF-9221-752EC67D5893}"/>
              </a:ext>
            </a:extLst>
          </p:cNvPr>
          <p:cNvSpPr/>
          <p:nvPr/>
        </p:nvSpPr>
        <p:spPr>
          <a:xfrm>
            <a:off x="9884000" y="2532066"/>
            <a:ext cx="144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en-GB" sz="1600" b="1" dirty="0">
                <a:solidFill>
                  <a:schemeClr val="accent1"/>
                </a:solidFill>
              </a:rPr>
              <a:t>Technical information &amp; support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E4696BF5-9C0C-D25A-2E53-4FD37FFFEBAC}"/>
              </a:ext>
            </a:extLst>
          </p:cNvPr>
          <p:cNvSpPr/>
          <p:nvPr/>
        </p:nvSpPr>
        <p:spPr>
          <a:xfrm>
            <a:off x="8084000" y="3782806"/>
            <a:ext cx="144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r>
              <a:rPr lang="en-GB" sz="1600" b="1" dirty="0">
                <a:solidFill>
                  <a:schemeClr val="accent1"/>
                </a:solidFill>
              </a:rPr>
              <a:t>Composites &amp; fastening expertise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9A9B2271-94BB-8527-E6EE-8810DD335B72}"/>
              </a:ext>
            </a:extLst>
          </p:cNvPr>
          <p:cNvSpPr/>
          <p:nvPr/>
        </p:nvSpPr>
        <p:spPr>
          <a:xfrm>
            <a:off x="9884000" y="5050802"/>
            <a:ext cx="144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en-GB" sz="1600" b="1" dirty="0">
                <a:solidFill>
                  <a:schemeClr val="accent1"/>
                </a:solidFill>
              </a:rPr>
              <a:t>Applications development &amp; testing*</a:t>
            </a:r>
          </a:p>
        </p:txBody>
      </p:sp>
      <p:cxnSp>
        <p:nvCxnSpPr>
          <p:cNvPr id="140" name="Connector: Elbow 139">
            <a:extLst>
              <a:ext uri="{FF2B5EF4-FFF2-40B4-BE49-F238E27FC236}">
                <a16:creationId xmlns:a16="http://schemas.microsoft.com/office/drawing/2014/main" id="{C9F8E799-0469-4A11-7D96-6260B6F40667}"/>
              </a:ext>
            </a:extLst>
          </p:cNvPr>
          <p:cNvCxnSpPr>
            <a:cxnSpLocks/>
            <a:stCxn id="31" idx="2"/>
            <a:endCxn id="134" idx="1"/>
          </p:cNvCxnSpPr>
          <p:nvPr/>
        </p:nvCxnSpPr>
        <p:spPr>
          <a:xfrm rot="16200000" flipH="1">
            <a:off x="5827978" y="2624044"/>
            <a:ext cx="716044" cy="180000"/>
          </a:xfrm>
          <a:prstGeom prst="bentConnector2">
            <a:avLst/>
          </a:prstGeom>
          <a:ln w="19050" cap="rnd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: Elbow 142">
            <a:extLst>
              <a:ext uri="{FF2B5EF4-FFF2-40B4-BE49-F238E27FC236}">
                <a16:creationId xmlns:a16="http://schemas.microsoft.com/office/drawing/2014/main" id="{8E92821A-9855-D84F-63C2-B1F42C364D84}"/>
              </a:ext>
            </a:extLst>
          </p:cNvPr>
          <p:cNvCxnSpPr>
            <a:cxnSpLocks/>
            <a:stCxn id="31" idx="2"/>
            <a:endCxn id="135" idx="3"/>
          </p:cNvCxnSpPr>
          <p:nvPr/>
        </p:nvCxnSpPr>
        <p:spPr>
          <a:xfrm rot="5400000">
            <a:off x="5022608" y="3249414"/>
            <a:ext cx="1966784" cy="180000"/>
          </a:xfrm>
          <a:prstGeom prst="bentConnector2">
            <a:avLst/>
          </a:prstGeom>
          <a:ln w="19050" cap="rnd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: Elbow 145">
            <a:extLst>
              <a:ext uri="{FF2B5EF4-FFF2-40B4-BE49-F238E27FC236}">
                <a16:creationId xmlns:a16="http://schemas.microsoft.com/office/drawing/2014/main" id="{3C796819-4A67-3BD8-8BB9-954DFD08868E}"/>
              </a:ext>
            </a:extLst>
          </p:cNvPr>
          <p:cNvCxnSpPr>
            <a:cxnSpLocks/>
            <a:stCxn id="31" idx="2"/>
            <a:endCxn id="136" idx="1"/>
          </p:cNvCxnSpPr>
          <p:nvPr/>
        </p:nvCxnSpPr>
        <p:spPr>
          <a:xfrm rot="16200000" flipH="1">
            <a:off x="4568610" y="3883412"/>
            <a:ext cx="3234780" cy="180000"/>
          </a:xfrm>
          <a:prstGeom prst="bentConnector2">
            <a:avLst/>
          </a:prstGeom>
          <a:ln w="19050" cap="rnd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: Elbow 148">
            <a:extLst>
              <a:ext uri="{FF2B5EF4-FFF2-40B4-BE49-F238E27FC236}">
                <a16:creationId xmlns:a16="http://schemas.microsoft.com/office/drawing/2014/main" id="{826EA4DA-B27F-E808-A076-500D5532D18F}"/>
              </a:ext>
            </a:extLst>
          </p:cNvPr>
          <p:cNvCxnSpPr>
            <a:cxnSpLocks/>
            <a:stCxn id="32" idx="2"/>
            <a:endCxn id="137" idx="1"/>
          </p:cNvCxnSpPr>
          <p:nvPr/>
        </p:nvCxnSpPr>
        <p:spPr>
          <a:xfrm rot="16200000" flipH="1">
            <a:off x="9435978" y="2624044"/>
            <a:ext cx="716044" cy="180000"/>
          </a:xfrm>
          <a:prstGeom prst="bentConnector2">
            <a:avLst/>
          </a:prstGeom>
          <a:ln w="19050" cap="rnd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: Elbow 151">
            <a:extLst>
              <a:ext uri="{FF2B5EF4-FFF2-40B4-BE49-F238E27FC236}">
                <a16:creationId xmlns:a16="http://schemas.microsoft.com/office/drawing/2014/main" id="{6AB475A3-B354-D4AB-5EFF-EFA96D4A267D}"/>
              </a:ext>
            </a:extLst>
          </p:cNvPr>
          <p:cNvCxnSpPr>
            <a:cxnSpLocks/>
            <a:stCxn id="32" idx="2"/>
            <a:endCxn id="138" idx="3"/>
          </p:cNvCxnSpPr>
          <p:nvPr/>
        </p:nvCxnSpPr>
        <p:spPr>
          <a:xfrm rot="5400000">
            <a:off x="8630608" y="3249414"/>
            <a:ext cx="1966784" cy="180000"/>
          </a:xfrm>
          <a:prstGeom prst="bentConnector2">
            <a:avLst/>
          </a:prstGeom>
          <a:ln w="19050" cap="rnd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: Elbow 155">
            <a:extLst>
              <a:ext uri="{FF2B5EF4-FFF2-40B4-BE49-F238E27FC236}">
                <a16:creationId xmlns:a16="http://schemas.microsoft.com/office/drawing/2014/main" id="{8810D7D2-A9E7-7FDA-8123-190C0BD19BA1}"/>
              </a:ext>
            </a:extLst>
          </p:cNvPr>
          <p:cNvCxnSpPr>
            <a:cxnSpLocks/>
            <a:stCxn id="32" idx="2"/>
            <a:endCxn id="139" idx="1"/>
          </p:cNvCxnSpPr>
          <p:nvPr/>
        </p:nvCxnSpPr>
        <p:spPr>
          <a:xfrm rot="16200000" flipH="1">
            <a:off x="8176610" y="3883412"/>
            <a:ext cx="3234780" cy="180000"/>
          </a:xfrm>
          <a:prstGeom prst="bentConnector2">
            <a:avLst/>
          </a:prstGeom>
          <a:ln w="19050" cap="rnd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D3FF19E4-12E5-D583-C15A-A9F5C4A0797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6000" y="1096022"/>
            <a:ext cx="2240000" cy="126000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D46A768-D0FE-80D7-1CFC-DF63AE1F05D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4000" y="1096022"/>
            <a:ext cx="2240000" cy="126000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95A2374-87E2-D632-1EEF-2B649BF5E8E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8000" y="1096022"/>
            <a:ext cx="2240000" cy="126000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6" name="Picture 5" descr="A blue and black logo&#10;&#10;AI-generated content may be incorrect.">
            <a:extLst>
              <a:ext uri="{FF2B5EF4-FFF2-40B4-BE49-F238E27FC236}">
                <a16:creationId xmlns:a16="http://schemas.microsoft.com/office/drawing/2014/main" id="{978C0CBD-600A-F9D2-C138-C7D9DF94C6D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2" t="12500" r="17652" b="12500"/>
          <a:stretch/>
        </p:blipFill>
        <p:spPr>
          <a:xfrm>
            <a:off x="868000" y="2532066"/>
            <a:ext cx="1440000" cy="1080000"/>
          </a:xfrm>
          <a:prstGeom prst="rect">
            <a:avLst/>
          </a:prstGeom>
        </p:spPr>
      </p:pic>
      <p:pic>
        <p:nvPicPr>
          <p:cNvPr id="7" name="Picture 6" descr="A blue and black line with a arrow pointing up&#10;&#10;AI-generated content may be incorrect.">
            <a:extLst>
              <a:ext uri="{FF2B5EF4-FFF2-40B4-BE49-F238E27FC236}">
                <a16:creationId xmlns:a16="http://schemas.microsoft.com/office/drawing/2014/main" id="{0EF7B26D-CBCB-6690-DAFA-11335E97D0C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2" t="12500" r="17652" b="12500"/>
          <a:stretch/>
        </p:blipFill>
        <p:spPr>
          <a:xfrm>
            <a:off x="2668000" y="3788110"/>
            <a:ext cx="144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8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bigHead_with_pink">
      <a:dk1>
        <a:sysClr val="windowText" lastClr="000000"/>
      </a:dk1>
      <a:lt1>
        <a:sysClr val="window" lastClr="FFFFFF"/>
      </a:lt1>
      <a:dk2>
        <a:srgbClr val="002A42"/>
      </a:dk2>
      <a:lt2>
        <a:srgbClr val="E7E6E6"/>
      </a:lt2>
      <a:accent1>
        <a:srgbClr val="271E90"/>
      </a:accent1>
      <a:accent2>
        <a:srgbClr val="00B9E4"/>
      </a:accent2>
      <a:accent3>
        <a:srgbClr val="A4AEB5"/>
      </a:accent3>
      <a:accent4>
        <a:srgbClr val="002A42"/>
      </a:accent4>
      <a:accent5>
        <a:srgbClr val="271E90"/>
      </a:accent5>
      <a:accent6>
        <a:srgbClr val="E8408C"/>
      </a:accent6>
      <a:hlink>
        <a:srgbClr val="0563C1"/>
      </a:hlink>
      <a:folHlink>
        <a:srgbClr val="954F72"/>
      </a:folHlink>
    </a:clrScheme>
    <a:fontScheme name="Custom 5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gHead_2025" id="{25B885A3-396B-421C-B7C1-0F4D564CE5CF}" vid="{8C846123-E342-4216-BB03-1E3F90737A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5215ac-0ee3-4694-8ae0-94d955971cf0">
      <Terms xmlns="http://schemas.microsoft.com/office/infopath/2007/PartnerControls"/>
    </lcf76f155ced4ddcb4097134ff3c332f>
    <TaxCatchAll xmlns="5f2de90b-b114-4839-9272-7739b89eb66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79C3F0A4DD0864EA96AD77CB3E1DC8F" ma:contentTypeVersion="18" ma:contentTypeDescription="Ein neues Dokument erstellen." ma:contentTypeScope="" ma:versionID="cfc21a767a34ddca6407cda184ca68cd">
  <xsd:schema xmlns:xsd="http://www.w3.org/2001/XMLSchema" xmlns:xs="http://www.w3.org/2001/XMLSchema" xmlns:p="http://schemas.microsoft.com/office/2006/metadata/properties" xmlns:ns2="c65215ac-0ee3-4694-8ae0-94d955971cf0" xmlns:ns3="5f2de90b-b114-4839-9272-7739b89eb66e" targetNamespace="http://schemas.microsoft.com/office/2006/metadata/properties" ma:root="true" ma:fieldsID="ca6f07e18b348db18cc2e5ebc1617d61" ns2:_="" ns3:_="">
    <xsd:import namespace="c65215ac-0ee3-4694-8ae0-94d955971cf0"/>
    <xsd:import namespace="5f2de90b-b114-4839-9272-7739b89eb6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5215ac-0ee3-4694-8ae0-94d955971c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caa8fd5d-94af-44ea-b4e0-8d5a9c33df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de90b-b114-4839-9272-7739b89eb66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6942028-7060-43dc-ac1e-da6a10021fc6}" ma:internalName="TaxCatchAll" ma:showField="CatchAllData" ma:web="5f2de90b-b114-4839-9272-7739b89eb6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059AF3-D0B2-4D65-83CF-24B26FFB2123}">
  <ds:schemaRefs>
    <ds:schemaRef ds:uri="5f2de90b-b114-4839-9272-7739b89eb66e"/>
    <ds:schemaRef ds:uri="http://schemas.microsoft.com/office/2006/documentManagement/types"/>
    <ds:schemaRef ds:uri="http://schemas.microsoft.com/office/2006/metadata/properties"/>
    <ds:schemaRef ds:uri="http://purl.org/dc/terms/"/>
    <ds:schemaRef ds:uri="c65215ac-0ee3-4694-8ae0-94d955971cf0"/>
    <ds:schemaRef ds:uri="http://purl.org/dc/dcmitype/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29FA1A0-B5E0-4B7E-990A-BDF7FD8752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DBC01F-C9AB-41BC-9747-A1EC46BADA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5215ac-0ee3-4694-8ae0-94d955971cf0"/>
    <ds:schemaRef ds:uri="5f2de90b-b114-4839-9272-7739b89eb6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bigHead_2025</Template>
  <TotalTime>0</TotalTime>
  <Words>351</Words>
  <Application>Microsoft Office PowerPoint</Application>
  <PresentationFormat>Widescreen</PresentationFormat>
  <Paragraphs>74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Wingdings</vt:lpstr>
      <vt:lpstr>Default Theme</vt:lpstr>
      <vt:lpstr>Introduction to bigHead  May 2025 </vt:lpstr>
      <vt:lpstr>Who we are</vt:lpstr>
      <vt:lpstr>UK based manufacturer</vt:lpstr>
      <vt:lpstr>Wider expertise</vt:lpstr>
      <vt:lpstr>Our expertise</vt:lpstr>
      <vt:lpstr>Our products</vt:lpstr>
      <vt:lpstr>What we offer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2025-05-16T11:27:41Z</dcterms:created>
  <dcterms:modified xsi:type="dcterms:W3CDTF">2025-05-16T12:26:57Z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0x010100979C3F0A4DD0864EA96AD77CB3E1DC8F</vt:lpwstr>
  </property>
</Properties>
</file>